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7" r:id="rId3"/>
  </p:sldMasterIdLst>
  <p:notesMasterIdLst>
    <p:notesMasterId r:id="rId5"/>
  </p:notesMasterIdLst>
  <p:sldIdLst>
    <p:sldId id="350" r:id="rId4"/>
    <p:sldId id="386" r:id="rId6"/>
    <p:sldId id="400" r:id="rId7"/>
    <p:sldId id="392" r:id="rId8"/>
    <p:sldId id="387" r:id="rId9"/>
    <p:sldId id="388" r:id="rId10"/>
    <p:sldId id="383" r:id="rId11"/>
    <p:sldId id="390" r:id="rId12"/>
    <p:sldId id="391" r:id="rId13"/>
    <p:sldId id="394" r:id="rId14"/>
    <p:sldId id="396" r:id="rId15"/>
    <p:sldId id="397" r:id="rId16"/>
    <p:sldId id="399" r:id="rId17"/>
    <p:sldId id="395" r:id="rId18"/>
    <p:sldId id="382" r:id="rId19"/>
    <p:sldId id="393" r:id="rId20"/>
    <p:sldId id="384" r:id="rId21"/>
    <p:sldId id="385" r:id="rId22"/>
    <p:sldId id="401" r:id="rId23"/>
    <p:sldId id="316" r:id="rId24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hang Stacy" initials="ZS" lastIdx="4" clrIdx="0"/>
  <p:cmAuthor id="2" name="C Lin" initials="CL" lastIdx="1" clrIdx="1"/>
  <p:cmAuthor id="3" name="乔" initials="乔" lastIdx="2" clrIdx="2"/>
  <p:cmAuthor id="4" name="liyunhui" initials="l" lastIdx="7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113D5B"/>
    <a:srgbClr val="F5F7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8" Type="http://schemas.openxmlformats.org/officeDocument/2006/relationships/commentAuthors" Target="commentAuthors.xml"/><Relationship Id="rId27" Type="http://schemas.openxmlformats.org/officeDocument/2006/relationships/tableStyles" Target="tableStyles.xml"/><Relationship Id="rId26" Type="http://schemas.openxmlformats.org/officeDocument/2006/relationships/viewProps" Target="viewProps.xml"/><Relationship Id="rId25" Type="http://schemas.openxmlformats.org/officeDocument/2006/relationships/presProps" Target="presProps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1584" y="1279287"/>
            <a:ext cx="6140577" cy="345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0375" y="4925254"/>
            <a:ext cx="5682996" cy="40297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9" Type="http://schemas.openxmlformats.org/officeDocument/2006/relationships/tags" Target="../tags/tag4.xml"/><Relationship Id="rId8" Type="http://schemas.openxmlformats.org/officeDocument/2006/relationships/tags" Target="../tags/tag3.xml"/><Relationship Id="rId7" Type="http://schemas.openxmlformats.org/officeDocument/2006/relationships/image" Target="file:///C:\Users\1V994W2\PycharmProjects\PPT_Background_Generation/pic_temp/1_pic_quater_right_up.png" TargetMode="External"/><Relationship Id="rId6" Type="http://schemas.openxmlformats.org/officeDocument/2006/relationships/image" Target="../media/image2.png"/><Relationship Id="rId5" Type="http://schemas.openxmlformats.org/officeDocument/2006/relationships/tags" Target="../tags/tag2.xml"/><Relationship Id="rId4" Type="http://schemas.openxmlformats.org/officeDocument/2006/relationships/image" Target="file:///C:\Users\1V994W2\Documents\Tencent%20Files\574576071\FileRecv\&#25340;&#35013;&#32032;&#26448;\&#21830;&#21153;&#31185;&#25216;-16\\08\subject_holdleft_77,209,255_0_staid_full_0.png" TargetMode="External"/><Relationship Id="rId3" Type="http://schemas.openxmlformats.org/officeDocument/2006/relationships/image" Target="../media/image1.png"/><Relationship Id="rId2" Type="http://schemas.openxmlformats.org/officeDocument/2006/relationships/tags" Target="../tags/tag1.xml"/><Relationship Id="rId17" Type="http://schemas.openxmlformats.org/officeDocument/2006/relationships/image" Target="../media/image4.png"/><Relationship Id="rId16" Type="http://schemas.openxmlformats.org/officeDocument/2006/relationships/image" Target="../media/image3.png"/><Relationship Id="rId15" Type="http://schemas.openxmlformats.org/officeDocument/2006/relationships/tags" Target="../tags/tag10.xml"/><Relationship Id="rId14" Type="http://schemas.openxmlformats.org/officeDocument/2006/relationships/tags" Target="../tags/tag9.xml"/><Relationship Id="rId13" Type="http://schemas.openxmlformats.org/officeDocument/2006/relationships/tags" Target="../tags/tag8.xml"/><Relationship Id="rId12" Type="http://schemas.openxmlformats.org/officeDocument/2006/relationships/tags" Target="../tags/tag7.xml"/><Relationship Id="rId11" Type="http://schemas.openxmlformats.org/officeDocument/2006/relationships/tags" Target="../tags/tag6.xml"/><Relationship Id="rId10" Type="http://schemas.openxmlformats.org/officeDocument/2006/relationships/tags" Target="../tags/tag5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9" Type="http://schemas.openxmlformats.org/officeDocument/2006/relationships/tags" Target="../tags/tag70.xml"/><Relationship Id="rId8" Type="http://schemas.openxmlformats.org/officeDocument/2006/relationships/tags" Target="../tags/tag69.xml"/><Relationship Id="rId7" Type="http://schemas.openxmlformats.org/officeDocument/2006/relationships/image" Target="file:///C:\Users\1V994W2\PycharmProjects\PPT_Background_Generation/pic_temp/1_pic_quater_right_up.png" TargetMode="External"/><Relationship Id="rId6" Type="http://schemas.openxmlformats.org/officeDocument/2006/relationships/image" Target="../media/image2.png"/><Relationship Id="rId5" Type="http://schemas.openxmlformats.org/officeDocument/2006/relationships/tags" Target="../tags/tag68.xml"/><Relationship Id="rId4" Type="http://schemas.openxmlformats.org/officeDocument/2006/relationships/image" Target="file:///C:\Users\1V994W2\PycharmProjects\PPT_Background_Generation/pic_temp/0_pic_quater_left_up.png" TargetMode="External"/><Relationship Id="rId3" Type="http://schemas.openxmlformats.org/officeDocument/2006/relationships/image" Target="../media/image5.png"/><Relationship Id="rId2" Type="http://schemas.openxmlformats.org/officeDocument/2006/relationships/tags" Target="../tags/tag67.xml"/><Relationship Id="rId11" Type="http://schemas.openxmlformats.org/officeDocument/2006/relationships/tags" Target="../tags/tag72.xml"/><Relationship Id="rId10" Type="http://schemas.openxmlformats.org/officeDocument/2006/relationships/tags" Target="../tags/tag71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9" Type="http://schemas.openxmlformats.org/officeDocument/2006/relationships/tags" Target="../tags/tag76.xml"/><Relationship Id="rId8" Type="http://schemas.openxmlformats.org/officeDocument/2006/relationships/tags" Target="../tags/tag75.xml"/><Relationship Id="rId7" Type="http://schemas.openxmlformats.org/officeDocument/2006/relationships/image" Target="file:///C:\Users\1V994W2\PycharmProjects\PPT_Background_Generation/pic_temp/0_pic_quater_left_up.png" TargetMode="External"/><Relationship Id="rId6" Type="http://schemas.openxmlformats.org/officeDocument/2006/relationships/image" Target="../media/image5.png"/><Relationship Id="rId5" Type="http://schemas.openxmlformats.org/officeDocument/2006/relationships/tags" Target="../tags/tag74.xml"/><Relationship Id="rId4" Type="http://schemas.openxmlformats.org/officeDocument/2006/relationships/image" Target="file:///C:\Users\1V994W2\Documents\Tencent%20Files\574576071\FileRecv\&#25340;&#35013;&#32032;&#26448;\&#21830;&#21153;&#31185;&#25216;-16\\08\subject_holdleft_77,209,255_0_staid_full_0.png" TargetMode="External"/><Relationship Id="rId3" Type="http://schemas.openxmlformats.org/officeDocument/2006/relationships/image" Target="../media/image1.png"/><Relationship Id="rId2" Type="http://schemas.openxmlformats.org/officeDocument/2006/relationships/tags" Target="../tags/tag73.xml"/><Relationship Id="rId13" Type="http://schemas.openxmlformats.org/officeDocument/2006/relationships/tags" Target="../tags/tag80.xml"/><Relationship Id="rId12" Type="http://schemas.openxmlformats.org/officeDocument/2006/relationships/tags" Target="../tags/tag79.xml"/><Relationship Id="rId11" Type="http://schemas.openxmlformats.org/officeDocument/2006/relationships/tags" Target="../tags/tag78.xml"/><Relationship Id="rId10" Type="http://schemas.openxmlformats.org/officeDocument/2006/relationships/tags" Target="../tags/tag77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9" Type="http://schemas.openxmlformats.org/officeDocument/2006/relationships/tags" Target="../tags/tag84.xml"/><Relationship Id="rId8" Type="http://schemas.openxmlformats.org/officeDocument/2006/relationships/tags" Target="../tags/tag83.xml"/><Relationship Id="rId7" Type="http://schemas.openxmlformats.org/officeDocument/2006/relationships/image" Target="file:///C:\Users\1V994W2\PycharmProjects\PPT_Background_Generation/pic_temp/1_pic_quater_right_up.png" TargetMode="External"/><Relationship Id="rId6" Type="http://schemas.openxmlformats.org/officeDocument/2006/relationships/image" Target="../media/image2.png"/><Relationship Id="rId5" Type="http://schemas.openxmlformats.org/officeDocument/2006/relationships/tags" Target="../tags/tag82.xml"/><Relationship Id="rId4" Type="http://schemas.openxmlformats.org/officeDocument/2006/relationships/image" Target="file:///C:\Users\1V994W2\PycharmProjects\PPT_Background_Generation/pic_temp/0_pic_quater_left_up.png" TargetMode="External"/><Relationship Id="rId3" Type="http://schemas.openxmlformats.org/officeDocument/2006/relationships/image" Target="../media/image5.png"/><Relationship Id="rId2" Type="http://schemas.openxmlformats.org/officeDocument/2006/relationships/tags" Target="../tags/tag81.xml"/><Relationship Id="rId11" Type="http://schemas.openxmlformats.org/officeDocument/2006/relationships/tags" Target="../tags/tag86.xml"/><Relationship Id="rId10" Type="http://schemas.openxmlformats.org/officeDocument/2006/relationships/tags" Target="../tags/tag85.xm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9" Type="http://schemas.openxmlformats.org/officeDocument/2006/relationships/tags" Target="../tags/tag90.xml"/><Relationship Id="rId8" Type="http://schemas.openxmlformats.org/officeDocument/2006/relationships/image" Target="file:///C:\Users\1V994W2\PycharmProjects\PPT_Background_Generation/pic_temp/1_pic_quater_right_up.png" TargetMode="External"/><Relationship Id="rId7" Type="http://schemas.openxmlformats.org/officeDocument/2006/relationships/image" Target="../media/image2.png"/><Relationship Id="rId6" Type="http://schemas.openxmlformats.org/officeDocument/2006/relationships/tags" Target="../tags/tag89.xml"/><Relationship Id="rId5" Type="http://schemas.openxmlformats.org/officeDocument/2006/relationships/image" Target="file:///C:\Users\1V994W2\PycharmProjects\PPT_Background_Generation/pic_temp/0_pic_quater_left_up.png" TargetMode="External"/><Relationship Id="rId4" Type="http://schemas.openxmlformats.org/officeDocument/2006/relationships/image" Target="../media/image5.png"/><Relationship Id="rId3" Type="http://schemas.openxmlformats.org/officeDocument/2006/relationships/tags" Target="../tags/tag88.xml"/><Relationship Id="rId2" Type="http://schemas.openxmlformats.org/officeDocument/2006/relationships/tags" Target="../tags/tag87.xml"/><Relationship Id="rId13" Type="http://schemas.openxmlformats.org/officeDocument/2006/relationships/tags" Target="../tags/tag94.xml"/><Relationship Id="rId12" Type="http://schemas.openxmlformats.org/officeDocument/2006/relationships/tags" Target="../tags/tag93.xml"/><Relationship Id="rId11" Type="http://schemas.openxmlformats.org/officeDocument/2006/relationships/tags" Target="../tags/tag92.xml"/><Relationship Id="rId10" Type="http://schemas.openxmlformats.org/officeDocument/2006/relationships/tags" Target="../tags/tag91.xm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9" Type="http://schemas.openxmlformats.org/officeDocument/2006/relationships/tags" Target="../tags/tag100.xml"/><Relationship Id="rId8" Type="http://schemas.openxmlformats.org/officeDocument/2006/relationships/tags" Target="../tags/tag99.xml"/><Relationship Id="rId7" Type="http://schemas.openxmlformats.org/officeDocument/2006/relationships/tags" Target="../tags/tag98.xml"/><Relationship Id="rId6" Type="http://schemas.openxmlformats.org/officeDocument/2006/relationships/tags" Target="../tags/tag97.xml"/><Relationship Id="rId5" Type="http://schemas.openxmlformats.org/officeDocument/2006/relationships/image" Target="file:///C:\Users\1V994W2\PycharmProjects\PPT_Background_Generation/pic_temp/1_pic_quater_right_up.png" TargetMode="External"/><Relationship Id="rId4" Type="http://schemas.openxmlformats.org/officeDocument/2006/relationships/image" Target="../media/image2.png"/><Relationship Id="rId3" Type="http://schemas.openxmlformats.org/officeDocument/2006/relationships/tags" Target="../tags/tag96.xml"/><Relationship Id="rId2" Type="http://schemas.openxmlformats.org/officeDocument/2006/relationships/tags" Target="../tags/tag95.xml"/><Relationship Id="rId11" Type="http://schemas.openxmlformats.org/officeDocument/2006/relationships/tags" Target="../tags/tag102.xml"/><Relationship Id="rId10" Type="http://schemas.openxmlformats.org/officeDocument/2006/relationships/tags" Target="../tags/tag101.xml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9" Type="http://schemas.openxmlformats.org/officeDocument/2006/relationships/tags" Target="../tags/tag106.xml"/><Relationship Id="rId8" Type="http://schemas.openxmlformats.org/officeDocument/2006/relationships/image" Target="file:///C:\Users\1V994W2\PycharmProjects\PPT_Background_Generation/pic_temp/1_pic_quater_right_up.png" TargetMode="External"/><Relationship Id="rId7" Type="http://schemas.openxmlformats.org/officeDocument/2006/relationships/image" Target="../media/image2.png"/><Relationship Id="rId6" Type="http://schemas.openxmlformats.org/officeDocument/2006/relationships/tags" Target="../tags/tag105.xml"/><Relationship Id="rId5" Type="http://schemas.openxmlformats.org/officeDocument/2006/relationships/image" Target="file:///C:\Users\1V994W2\PycharmProjects\PPT_Background_Generation/pic_temp/0_pic_quater_left_up.png" TargetMode="External"/><Relationship Id="rId4" Type="http://schemas.openxmlformats.org/officeDocument/2006/relationships/image" Target="../media/image5.png"/><Relationship Id="rId3" Type="http://schemas.openxmlformats.org/officeDocument/2006/relationships/tags" Target="../tags/tag104.xml"/><Relationship Id="rId2" Type="http://schemas.openxmlformats.org/officeDocument/2006/relationships/tags" Target="../tags/tag103.xml"/><Relationship Id="rId14" Type="http://schemas.openxmlformats.org/officeDocument/2006/relationships/tags" Target="../tags/tag111.xml"/><Relationship Id="rId13" Type="http://schemas.openxmlformats.org/officeDocument/2006/relationships/tags" Target="../tags/tag110.xml"/><Relationship Id="rId12" Type="http://schemas.openxmlformats.org/officeDocument/2006/relationships/tags" Target="../tags/tag109.xml"/><Relationship Id="rId11" Type="http://schemas.openxmlformats.org/officeDocument/2006/relationships/tags" Target="../tags/tag108.xml"/><Relationship Id="rId10" Type="http://schemas.openxmlformats.org/officeDocument/2006/relationships/tags" Target="../tags/tag107.xml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9" Type="http://schemas.openxmlformats.org/officeDocument/2006/relationships/tags" Target="../tags/tag115.xml"/><Relationship Id="rId8" Type="http://schemas.openxmlformats.org/officeDocument/2006/relationships/image" Target="file:///C:\Users\1V994W2\PycharmProjects\PPT_Background_Generation/pic_temp/1_pic_quater_right_up.png" TargetMode="External"/><Relationship Id="rId7" Type="http://schemas.openxmlformats.org/officeDocument/2006/relationships/image" Target="../media/image2.png"/><Relationship Id="rId6" Type="http://schemas.openxmlformats.org/officeDocument/2006/relationships/tags" Target="../tags/tag114.xml"/><Relationship Id="rId5" Type="http://schemas.openxmlformats.org/officeDocument/2006/relationships/image" Target="file:///C:\Users\1V994W2\PycharmProjects\PPT_Background_Generation/pic_temp/0_pic_quater_left_up.png" TargetMode="External"/><Relationship Id="rId4" Type="http://schemas.openxmlformats.org/officeDocument/2006/relationships/image" Target="../media/image5.png"/><Relationship Id="rId3" Type="http://schemas.openxmlformats.org/officeDocument/2006/relationships/tags" Target="../tags/tag113.xml"/><Relationship Id="rId2" Type="http://schemas.openxmlformats.org/officeDocument/2006/relationships/tags" Target="../tags/tag112.xml"/><Relationship Id="rId14" Type="http://schemas.openxmlformats.org/officeDocument/2006/relationships/tags" Target="../tags/tag120.xml"/><Relationship Id="rId13" Type="http://schemas.openxmlformats.org/officeDocument/2006/relationships/tags" Target="../tags/tag119.xml"/><Relationship Id="rId12" Type="http://schemas.openxmlformats.org/officeDocument/2006/relationships/tags" Target="../tags/tag118.xml"/><Relationship Id="rId11" Type="http://schemas.openxmlformats.org/officeDocument/2006/relationships/tags" Target="../tags/tag117.xml"/><Relationship Id="rId10" Type="http://schemas.openxmlformats.org/officeDocument/2006/relationships/tags" Target="../tags/tag116.xml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9" Type="http://schemas.openxmlformats.org/officeDocument/2006/relationships/tags" Target="../tags/tag124.xml"/><Relationship Id="rId8" Type="http://schemas.openxmlformats.org/officeDocument/2006/relationships/image" Target="file:///C:\Users\1V994W2\PycharmProjects\PPT_Background_Generation/pic_temp/1_pic_quater_left_down.png" TargetMode="External"/><Relationship Id="rId7" Type="http://schemas.openxmlformats.org/officeDocument/2006/relationships/image" Target="../media/image8.png"/><Relationship Id="rId6" Type="http://schemas.openxmlformats.org/officeDocument/2006/relationships/tags" Target="../tags/tag123.xml"/><Relationship Id="rId5" Type="http://schemas.openxmlformats.org/officeDocument/2006/relationships/image" Target="file:///C:\Users\1V994W2\PycharmProjects\PPT_Background_Generation/pic_temp/0_pic_quater_right_down.png" TargetMode="External"/><Relationship Id="rId4" Type="http://schemas.openxmlformats.org/officeDocument/2006/relationships/image" Target="../media/image7.png"/><Relationship Id="rId3" Type="http://schemas.openxmlformats.org/officeDocument/2006/relationships/tags" Target="../tags/tag122.xml"/><Relationship Id="rId2" Type="http://schemas.openxmlformats.org/officeDocument/2006/relationships/tags" Target="../tags/tag121.xml"/><Relationship Id="rId16" Type="http://schemas.openxmlformats.org/officeDocument/2006/relationships/tags" Target="../tags/tag131.xml"/><Relationship Id="rId15" Type="http://schemas.openxmlformats.org/officeDocument/2006/relationships/tags" Target="../tags/tag130.xml"/><Relationship Id="rId14" Type="http://schemas.openxmlformats.org/officeDocument/2006/relationships/tags" Target="../tags/tag129.xml"/><Relationship Id="rId13" Type="http://schemas.openxmlformats.org/officeDocument/2006/relationships/tags" Target="../tags/tag128.xml"/><Relationship Id="rId12" Type="http://schemas.openxmlformats.org/officeDocument/2006/relationships/tags" Target="../tags/tag127.xml"/><Relationship Id="rId11" Type="http://schemas.openxmlformats.org/officeDocument/2006/relationships/tags" Target="../tags/tag126.xml"/><Relationship Id="rId10" Type="http://schemas.openxmlformats.org/officeDocument/2006/relationships/tags" Target="../tags/tag125.xml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9" Type="http://schemas.openxmlformats.org/officeDocument/2006/relationships/tags" Target="../tags/tag135.xml"/><Relationship Id="rId8" Type="http://schemas.openxmlformats.org/officeDocument/2006/relationships/image" Target="file:///C:\Users\1V994W2\PycharmProjects\PPT_Background_Generation/pic_temp/1_pic_quater_left_down.png" TargetMode="External"/><Relationship Id="rId7" Type="http://schemas.openxmlformats.org/officeDocument/2006/relationships/image" Target="../media/image10.png"/><Relationship Id="rId6" Type="http://schemas.openxmlformats.org/officeDocument/2006/relationships/tags" Target="../tags/tag134.xml"/><Relationship Id="rId5" Type="http://schemas.openxmlformats.org/officeDocument/2006/relationships/image" Target="file:///C:\Users\1V994W2\PycharmProjects\PPT_Background_Generation/pic_temp/0_pic_quater_right_down.png" TargetMode="External"/><Relationship Id="rId4" Type="http://schemas.openxmlformats.org/officeDocument/2006/relationships/image" Target="../media/image9.png"/><Relationship Id="rId3" Type="http://schemas.openxmlformats.org/officeDocument/2006/relationships/tags" Target="../tags/tag133.xml"/><Relationship Id="rId2" Type="http://schemas.openxmlformats.org/officeDocument/2006/relationships/tags" Target="../tags/tag132.xml"/><Relationship Id="rId13" Type="http://schemas.openxmlformats.org/officeDocument/2006/relationships/tags" Target="../tags/tag139.xml"/><Relationship Id="rId12" Type="http://schemas.openxmlformats.org/officeDocument/2006/relationships/tags" Target="../tags/tag138.xml"/><Relationship Id="rId11" Type="http://schemas.openxmlformats.org/officeDocument/2006/relationships/tags" Target="../tags/tag137.xml"/><Relationship Id="rId10" Type="http://schemas.openxmlformats.org/officeDocument/2006/relationships/tags" Target="../tags/tag136.xml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9" Type="http://schemas.openxmlformats.org/officeDocument/2006/relationships/tags" Target="../tags/tag151.xml"/><Relationship Id="rId8" Type="http://schemas.openxmlformats.org/officeDocument/2006/relationships/tags" Target="../tags/tag150.xml"/><Relationship Id="rId7" Type="http://schemas.openxmlformats.org/officeDocument/2006/relationships/tags" Target="../tags/tag149.xml"/><Relationship Id="rId6" Type="http://schemas.openxmlformats.org/officeDocument/2006/relationships/tags" Target="../tags/tag148.xml"/><Relationship Id="rId5" Type="http://schemas.openxmlformats.org/officeDocument/2006/relationships/tags" Target="../tags/tag147.xml"/><Relationship Id="rId4" Type="http://schemas.openxmlformats.org/officeDocument/2006/relationships/image" Target="file:///C:\Users\1V994W2\Documents\Tencent%20Files\574576071\FileRecv\&#25340;&#35013;&#32032;&#26448;\&#21830;&#21153;&#40657;&#37329;-34\\14\subject_holdleft_237,221,188_0_staid_full_0.png" TargetMode="External"/><Relationship Id="rId3" Type="http://schemas.openxmlformats.org/officeDocument/2006/relationships/image" Target="../media/image11.png"/><Relationship Id="rId2" Type="http://schemas.openxmlformats.org/officeDocument/2006/relationships/tags" Target="../tags/tag146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9" Type="http://schemas.openxmlformats.org/officeDocument/2006/relationships/tags" Target="../tags/tag14.xml"/><Relationship Id="rId8" Type="http://schemas.openxmlformats.org/officeDocument/2006/relationships/tags" Target="../tags/tag13.xml"/><Relationship Id="rId7" Type="http://schemas.openxmlformats.org/officeDocument/2006/relationships/image" Target="file:///C:\Users\1V994W2\PycharmProjects\PPT_Background_Generation/pic_temp/1_pic_quater_right_up.png" TargetMode="External"/><Relationship Id="rId6" Type="http://schemas.openxmlformats.org/officeDocument/2006/relationships/image" Target="../media/image2.png"/><Relationship Id="rId5" Type="http://schemas.openxmlformats.org/officeDocument/2006/relationships/tags" Target="../tags/tag12.xml"/><Relationship Id="rId4" Type="http://schemas.openxmlformats.org/officeDocument/2006/relationships/image" Target="file:///C:\Users\1V994W2\PycharmProjects\PPT_Background_Generation/pic_temp/0_pic_quater_left_up.png" TargetMode="External"/><Relationship Id="rId3" Type="http://schemas.openxmlformats.org/officeDocument/2006/relationships/image" Target="../media/image5.png"/><Relationship Id="rId2" Type="http://schemas.openxmlformats.org/officeDocument/2006/relationships/tags" Target="../tags/tag11.xml"/><Relationship Id="rId12" Type="http://schemas.openxmlformats.org/officeDocument/2006/relationships/tags" Target="../tags/tag17.xml"/><Relationship Id="rId11" Type="http://schemas.openxmlformats.org/officeDocument/2006/relationships/tags" Target="../tags/tag16.xml"/><Relationship Id="rId10" Type="http://schemas.openxmlformats.org/officeDocument/2006/relationships/tags" Target="../tags/tag15.xml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9" Type="http://schemas.openxmlformats.org/officeDocument/2006/relationships/tags" Target="../tags/tag155.xml"/><Relationship Id="rId8" Type="http://schemas.openxmlformats.org/officeDocument/2006/relationships/tags" Target="../tags/tag154.xml"/><Relationship Id="rId7" Type="http://schemas.openxmlformats.org/officeDocument/2006/relationships/image" Target="file:///C:\Users\1V994W2\PycharmProjects\PPT_Background_Generation/pic_temp/1_pic_quater_right_up.png" TargetMode="External"/><Relationship Id="rId6" Type="http://schemas.openxmlformats.org/officeDocument/2006/relationships/image" Target="../media/image13.png"/><Relationship Id="rId5" Type="http://schemas.openxmlformats.org/officeDocument/2006/relationships/tags" Target="../tags/tag153.xml"/><Relationship Id="rId4" Type="http://schemas.openxmlformats.org/officeDocument/2006/relationships/image" Target="file:///C:\Users\1V994W2\PycharmProjects\PPT_Background_Generation/pic_temp/0_pic_quater_right_up.png" TargetMode="External"/><Relationship Id="rId3" Type="http://schemas.openxmlformats.org/officeDocument/2006/relationships/image" Target="../media/image12.png"/><Relationship Id="rId2" Type="http://schemas.openxmlformats.org/officeDocument/2006/relationships/tags" Target="../tags/tag152.xml"/><Relationship Id="rId12" Type="http://schemas.openxmlformats.org/officeDocument/2006/relationships/tags" Target="../tags/tag158.xml"/><Relationship Id="rId11" Type="http://schemas.openxmlformats.org/officeDocument/2006/relationships/tags" Target="../tags/tag157.xml"/><Relationship Id="rId10" Type="http://schemas.openxmlformats.org/officeDocument/2006/relationships/tags" Target="../tags/tag156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9" Type="http://schemas.openxmlformats.org/officeDocument/2006/relationships/tags" Target="../tags/tag164.xml"/><Relationship Id="rId8" Type="http://schemas.openxmlformats.org/officeDocument/2006/relationships/tags" Target="../tags/tag163.xml"/><Relationship Id="rId7" Type="http://schemas.openxmlformats.org/officeDocument/2006/relationships/tags" Target="../tags/tag162.xml"/><Relationship Id="rId6" Type="http://schemas.openxmlformats.org/officeDocument/2006/relationships/tags" Target="../tags/tag161.xml"/><Relationship Id="rId5" Type="http://schemas.openxmlformats.org/officeDocument/2006/relationships/tags" Target="../tags/tag160.xml"/><Relationship Id="rId4" Type="http://schemas.openxmlformats.org/officeDocument/2006/relationships/image" Target="file:///C:\Users\1V994W2\PycharmProjects\PPT_Background_Generation/pic_temp/pic_half_left.png" TargetMode="External"/><Relationship Id="rId3" Type="http://schemas.openxmlformats.org/officeDocument/2006/relationships/image" Target="../media/image14.png"/><Relationship Id="rId2" Type="http://schemas.openxmlformats.org/officeDocument/2006/relationships/tags" Target="../tags/tag159.xm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9" Type="http://schemas.openxmlformats.org/officeDocument/2006/relationships/tags" Target="../tags/tag168.xml"/><Relationship Id="rId8" Type="http://schemas.openxmlformats.org/officeDocument/2006/relationships/tags" Target="../tags/tag167.xml"/><Relationship Id="rId7" Type="http://schemas.openxmlformats.org/officeDocument/2006/relationships/image" Target="file:///C:\Users\1V994W2\PycharmProjects\PPT_Background_Generation/pic_temp/1_pic_quater_right_up.png" TargetMode="External"/><Relationship Id="rId6" Type="http://schemas.openxmlformats.org/officeDocument/2006/relationships/image" Target="../media/image13.png"/><Relationship Id="rId5" Type="http://schemas.openxmlformats.org/officeDocument/2006/relationships/tags" Target="../tags/tag166.xml"/><Relationship Id="rId4" Type="http://schemas.openxmlformats.org/officeDocument/2006/relationships/image" Target="file:///C:\Users\1V994W2\PycharmProjects\PPT_Background_Generation/pic_temp/0_pic_quater_right_up.png" TargetMode="External"/><Relationship Id="rId3" Type="http://schemas.openxmlformats.org/officeDocument/2006/relationships/image" Target="../media/image12.png"/><Relationship Id="rId2" Type="http://schemas.openxmlformats.org/officeDocument/2006/relationships/tags" Target="../tags/tag165.xml"/><Relationship Id="rId13" Type="http://schemas.openxmlformats.org/officeDocument/2006/relationships/tags" Target="../tags/tag172.xml"/><Relationship Id="rId12" Type="http://schemas.openxmlformats.org/officeDocument/2006/relationships/tags" Target="../tags/tag171.xml"/><Relationship Id="rId11" Type="http://schemas.openxmlformats.org/officeDocument/2006/relationships/tags" Target="../tags/tag170.xml"/><Relationship Id="rId10" Type="http://schemas.openxmlformats.org/officeDocument/2006/relationships/tags" Target="../tags/tag169.xml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9" Type="http://schemas.openxmlformats.org/officeDocument/2006/relationships/tags" Target="../tags/tag176.xml"/><Relationship Id="rId8" Type="http://schemas.openxmlformats.org/officeDocument/2006/relationships/tags" Target="../tags/tag175.xml"/><Relationship Id="rId7" Type="http://schemas.openxmlformats.org/officeDocument/2006/relationships/image" Target="file:///C:\Users\1V994W2\PycharmProjects\PPT_Background_Generation/pic_temp/1_pic_quater_right_up.png" TargetMode="External"/><Relationship Id="rId6" Type="http://schemas.openxmlformats.org/officeDocument/2006/relationships/image" Target="../media/image13.png"/><Relationship Id="rId5" Type="http://schemas.openxmlformats.org/officeDocument/2006/relationships/tags" Target="../tags/tag174.xml"/><Relationship Id="rId4" Type="http://schemas.openxmlformats.org/officeDocument/2006/relationships/image" Target="file:///C:\Users\1V994W2\PycharmProjects\PPT_Background_Generation/pic_temp/0_pic_quater_right_up.png" TargetMode="External"/><Relationship Id="rId3" Type="http://schemas.openxmlformats.org/officeDocument/2006/relationships/image" Target="../media/image12.png"/><Relationship Id="rId2" Type="http://schemas.openxmlformats.org/officeDocument/2006/relationships/tags" Target="../tags/tag173.xml"/><Relationship Id="rId15" Type="http://schemas.openxmlformats.org/officeDocument/2006/relationships/tags" Target="../tags/tag182.xml"/><Relationship Id="rId14" Type="http://schemas.openxmlformats.org/officeDocument/2006/relationships/tags" Target="../tags/tag181.xml"/><Relationship Id="rId13" Type="http://schemas.openxmlformats.org/officeDocument/2006/relationships/tags" Target="../tags/tag180.xml"/><Relationship Id="rId12" Type="http://schemas.openxmlformats.org/officeDocument/2006/relationships/tags" Target="../tags/tag179.xml"/><Relationship Id="rId11" Type="http://schemas.openxmlformats.org/officeDocument/2006/relationships/tags" Target="../tags/tag178.xml"/><Relationship Id="rId10" Type="http://schemas.openxmlformats.org/officeDocument/2006/relationships/tags" Target="../tags/tag177.xml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9" Type="http://schemas.openxmlformats.org/officeDocument/2006/relationships/tags" Target="../tags/tag186.xml"/><Relationship Id="rId8" Type="http://schemas.openxmlformats.org/officeDocument/2006/relationships/tags" Target="../tags/tag185.xml"/><Relationship Id="rId7" Type="http://schemas.openxmlformats.org/officeDocument/2006/relationships/image" Target="file:///C:\Users\1V994W2\PycharmProjects\PPT_Background_Generation/pic_temp/0_pic_quater_right_up.png" TargetMode="External"/><Relationship Id="rId6" Type="http://schemas.openxmlformats.org/officeDocument/2006/relationships/image" Target="../media/image12.png"/><Relationship Id="rId5" Type="http://schemas.openxmlformats.org/officeDocument/2006/relationships/tags" Target="../tags/tag184.xml"/><Relationship Id="rId4" Type="http://schemas.openxmlformats.org/officeDocument/2006/relationships/image" Target="file:///C:\Users\1V994W2\Documents\Tencent%20Files\574576071\FileRecv\&#25340;&#35013;&#32032;&#26448;\&#21830;&#21153;&#40657;&#37329;-34\\14\subject_holdleft_237,221,188_0_staid_full_0.png" TargetMode="External"/><Relationship Id="rId3" Type="http://schemas.openxmlformats.org/officeDocument/2006/relationships/image" Target="../media/image15.png"/><Relationship Id="rId2" Type="http://schemas.openxmlformats.org/officeDocument/2006/relationships/tags" Target="../tags/tag183.xml"/><Relationship Id="rId11" Type="http://schemas.openxmlformats.org/officeDocument/2006/relationships/tags" Target="../tags/tag188.xml"/><Relationship Id="rId10" Type="http://schemas.openxmlformats.org/officeDocument/2006/relationships/tags" Target="../tags/tag187.xml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4" Type="http://schemas.openxmlformats.org/officeDocument/2006/relationships/tags" Target="../tags/tag191.xml"/><Relationship Id="rId3" Type="http://schemas.openxmlformats.org/officeDocument/2006/relationships/tags" Target="../tags/tag190.xml"/><Relationship Id="rId2" Type="http://schemas.openxmlformats.org/officeDocument/2006/relationships/tags" Target="../tags/tag189.xml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9" Type="http://schemas.openxmlformats.org/officeDocument/2006/relationships/tags" Target="../tags/tag195.xml"/><Relationship Id="rId8" Type="http://schemas.openxmlformats.org/officeDocument/2006/relationships/tags" Target="../tags/tag194.xml"/><Relationship Id="rId7" Type="http://schemas.openxmlformats.org/officeDocument/2006/relationships/image" Target="file:///C:\Users\1V994W2\PycharmProjects\PPT_Background_Generation/pic_temp/1_pic_quater_right_up.png" TargetMode="External"/><Relationship Id="rId6" Type="http://schemas.openxmlformats.org/officeDocument/2006/relationships/image" Target="../media/image13.png"/><Relationship Id="rId5" Type="http://schemas.openxmlformats.org/officeDocument/2006/relationships/tags" Target="../tags/tag193.xml"/><Relationship Id="rId4" Type="http://schemas.openxmlformats.org/officeDocument/2006/relationships/image" Target="file:///C:\Users\1V994W2\PycharmProjects\PPT_Background_Generation/pic_temp/0_pic_quater_right_up.png" TargetMode="External"/><Relationship Id="rId3" Type="http://schemas.openxmlformats.org/officeDocument/2006/relationships/image" Target="../media/image12.png"/><Relationship Id="rId2" Type="http://schemas.openxmlformats.org/officeDocument/2006/relationships/tags" Target="../tags/tag192.xml"/><Relationship Id="rId13" Type="http://schemas.openxmlformats.org/officeDocument/2006/relationships/tags" Target="../tags/tag199.xml"/><Relationship Id="rId12" Type="http://schemas.openxmlformats.org/officeDocument/2006/relationships/tags" Target="../tags/tag198.xml"/><Relationship Id="rId11" Type="http://schemas.openxmlformats.org/officeDocument/2006/relationships/tags" Target="../tags/tag197.xml"/><Relationship Id="rId10" Type="http://schemas.openxmlformats.org/officeDocument/2006/relationships/tags" Target="../tags/tag196.xml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9" Type="http://schemas.openxmlformats.org/officeDocument/2006/relationships/tags" Target="../tags/tag203.xml"/><Relationship Id="rId8" Type="http://schemas.openxmlformats.org/officeDocument/2006/relationships/tags" Target="../tags/tag202.xml"/><Relationship Id="rId7" Type="http://schemas.openxmlformats.org/officeDocument/2006/relationships/image" Target="file:///C:\Users\1V994W2\PycharmProjects\PPT_Background_Generation/pic_temp/1_pic_quater_right_up.png" TargetMode="External"/><Relationship Id="rId6" Type="http://schemas.openxmlformats.org/officeDocument/2006/relationships/image" Target="../media/image13.png"/><Relationship Id="rId5" Type="http://schemas.openxmlformats.org/officeDocument/2006/relationships/tags" Target="../tags/tag201.xml"/><Relationship Id="rId4" Type="http://schemas.openxmlformats.org/officeDocument/2006/relationships/image" Target="file:///C:\Users\1V994W2\PycharmProjects\PPT_Background_Generation/pic_temp/0_pic_quater_right_up.png" TargetMode="External"/><Relationship Id="rId3" Type="http://schemas.openxmlformats.org/officeDocument/2006/relationships/image" Target="../media/image12.png"/><Relationship Id="rId2" Type="http://schemas.openxmlformats.org/officeDocument/2006/relationships/tags" Target="../tags/tag200.xml"/><Relationship Id="rId12" Type="http://schemas.openxmlformats.org/officeDocument/2006/relationships/tags" Target="../tags/tag206.xml"/><Relationship Id="rId11" Type="http://schemas.openxmlformats.org/officeDocument/2006/relationships/tags" Target="../tags/tag205.xml"/><Relationship Id="rId10" Type="http://schemas.openxmlformats.org/officeDocument/2006/relationships/tags" Target="../tags/tag204.xml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9" Type="http://schemas.openxmlformats.org/officeDocument/2006/relationships/tags" Target="../tags/tag210.xml"/><Relationship Id="rId8" Type="http://schemas.openxmlformats.org/officeDocument/2006/relationships/tags" Target="../tags/tag209.xml"/><Relationship Id="rId7" Type="http://schemas.openxmlformats.org/officeDocument/2006/relationships/image" Target="file:///C:\Users\1V994W2\PycharmProjects\PPT_Background_Generation/pic_temp/1_pic_quater_right_up.png" TargetMode="External"/><Relationship Id="rId6" Type="http://schemas.openxmlformats.org/officeDocument/2006/relationships/image" Target="../media/image13.png"/><Relationship Id="rId5" Type="http://schemas.openxmlformats.org/officeDocument/2006/relationships/tags" Target="../tags/tag208.xml"/><Relationship Id="rId4" Type="http://schemas.openxmlformats.org/officeDocument/2006/relationships/image" Target="file:///C:\Users\1V994W2\PycharmProjects\PPT_Background_Generation/pic_temp/0_pic_quater_right_up.png" TargetMode="External"/><Relationship Id="rId3" Type="http://schemas.openxmlformats.org/officeDocument/2006/relationships/image" Target="../media/image12.png"/><Relationship Id="rId2" Type="http://schemas.openxmlformats.org/officeDocument/2006/relationships/tags" Target="../tags/tag207.xml"/><Relationship Id="rId11" Type="http://schemas.openxmlformats.org/officeDocument/2006/relationships/tags" Target="../tags/tag212.xml"/><Relationship Id="rId10" Type="http://schemas.openxmlformats.org/officeDocument/2006/relationships/tags" Target="../tags/tag211.xml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9" Type="http://schemas.openxmlformats.org/officeDocument/2006/relationships/tags" Target="../tags/tag218.xml"/><Relationship Id="rId8" Type="http://schemas.openxmlformats.org/officeDocument/2006/relationships/tags" Target="../tags/tag217.xml"/><Relationship Id="rId7" Type="http://schemas.openxmlformats.org/officeDocument/2006/relationships/tags" Target="../tags/tag216.xml"/><Relationship Id="rId6" Type="http://schemas.openxmlformats.org/officeDocument/2006/relationships/tags" Target="../tags/tag215.xml"/><Relationship Id="rId5" Type="http://schemas.openxmlformats.org/officeDocument/2006/relationships/tags" Target="../tags/tag214.xml"/><Relationship Id="rId4" Type="http://schemas.openxmlformats.org/officeDocument/2006/relationships/image" Target="file:///C:\Users\1V994W2\Documents\Tencent%20Files\574576071\FileRecv\&#25340;&#35013;&#32032;&#26448;\&#21830;&#21153;&#40657;&#37329;-34\\14\subject_holdleft_237,221,188_0_staid_full_0.png" TargetMode="External"/><Relationship Id="rId3" Type="http://schemas.openxmlformats.org/officeDocument/2006/relationships/image" Target="../media/image11.png"/><Relationship Id="rId2" Type="http://schemas.openxmlformats.org/officeDocument/2006/relationships/tags" Target="../tags/tag213.xml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9" Type="http://schemas.openxmlformats.org/officeDocument/2006/relationships/tags" Target="../tags/tag23.xml"/><Relationship Id="rId8" Type="http://schemas.openxmlformats.org/officeDocument/2006/relationships/tags" Target="../tags/tag22.xml"/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image" Target="file:///C:\Users\1V994W2\PycharmProjects\PPT_Background_Generation/pic_temp/pic_half_down.png" TargetMode="External"/><Relationship Id="rId3" Type="http://schemas.openxmlformats.org/officeDocument/2006/relationships/image" Target="../media/image6.png"/><Relationship Id="rId2" Type="http://schemas.openxmlformats.org/officeDocument/2006/relationships/tags" Target="../tags/tag18.xml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9" Type="http://schemas.openxmlformats.org/officeDocument/2006/relationships/tags" Target="../tags/tag222.xml"/><Relationship Id="rId8" Type="http://schemas.openxmlformats.org/officeDocument/2006/relationships/tags" Target="../tags/tag221.xml"/><Relationship Id="rId7" Type="http://schemas.openxmlformats.org/officeDocument/2006/relationships/image" Target="file:///C:\Users\1V994W2\PycharmProjects\PPT_Background_Generation/pic_temp/1_pic_quater_right_up.png" TargetMode="External"/><Relationship Id="rId6" Type="http://schemas.openxmlformats.org/officeDocument/2006/relationships/image" Target="../media/image13.png"/><Relationship Id="rId5" Type="http://schemas.openxmlformats.org/officeDocument/2006/relationships/tags" Target="../tags/tag220.xml"/><Relationship Id="rId4" Type="http://schemas.openxmlformats.org/officeDocument/2006/relationships/image" Target="file:///C:\Users\1V994W2\PycharmProjects\PPT_Background_Generation/pic_temp/0_pic_quater_right_up.png" TargetMode="External"/><Relationship Id="rId3" Type="http://schemas.openxmlformats.org/officeDocument/2006/relationships/image" Target="../media/image12.png"/><Relationship Id="rId2" Type="http://schemas.openxmlformats.org/officeDocument/2006/relationships/tags" Target="../tags/tag219.xml"/><Relationship Id="rId11" Type="http://schemas.openxmlformats.org/officeDocument/2006/relationships/tags" Target="../tags/tag224.xml"/><Relationship Id="rId10" Type="http://schemas.openxmlformats.org/officeDocument/2006/relationships/tags" Target="../tags/tag223.xml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9" Type="http://schemas.openxmlformats.org/officeDocument/2006/relationships/tags" Target="../tags/tag228.xml"/><Relationship Id="rId8" Type="http://schemas.openxmlformats.org/officeDocument/2006/relationships/image" Target="file:///C:\Users\1V994W2\PycharmProjects\PPT_Background_Generation/pic_temp/1_pic_quater_right_up.png" TargetMode="External"/><Relationship Id="rId7" Type="http://schemas.openxmlformats.org/officeDocument/2006/relationships/image" Target="../media/image13.png"/><Relationship Id="rId6" Type="http://schemas.openxmlformats.org/officeDocument/2006/relationships/tags" Target="../tags/tag227.xml"/><Relationship Id="rId5" Type="http://schemas.openxmlformats.org/officeDocument/2006/relationships/image" Target="file:///C:\Users\1V994W2\PycharmProjects\PPT_Background_Generation/pic_temp/0_pic_quater_right_up.png" TargetMode="External"/><Relationship Id="rId4" Type="http://schemas.openxmlformats.org/officeDocument/2006/relationships/image" Target="../media/image12.png"/><Relationship Id="rId3" Type="http://schemas.openxmlformats.org/officeDocument/2006/relationships/tags" Target="../tags/tag226.xml"/><Relationship Id="rId2" Type="http://schemas.openxmlformats.org/officeDocument/2006/relationships/tags" Target="../tags/tag225.xml"/><Relationship Id="rId13" Type="http://schemas.openxmlformats.org/officeDocument/2006/relationships/tags" Target="../tags/tag232.xml"/><Relationship Id="rId12" Type="http://schemas.openxmlformats.org/officeDocument/2006/relationships/tags" Target="../tags/tag231.xml"/><Relationship Id="rId11" Type="http://schemas.openxmlformats.org/officeDocument/2006/relationships/tags" Target="../tags/tag230.xml"/><Relationship Id="rId10" Type="http://schemas.openxmlformats.org/officeDocument/2006/relationships/tags" Target="../tags/tag229.xml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9" Type="http://schemas.openxmlformats.org/officeDocument/2006/relationships/tags" Target="../tags/tag238.xml"/><Relationship Id="rId8" Type="http://schemas.openxmlformats.org/officeDocument/2006/relationships/tags" Target="../tags/tag237.xml"/><Relationship Id="rId7" Type="http://schemas.openxmlformats.org/officeDocument/2006/relationships/tags" Target="../tags/tag236.xml"/><Relationship Id="rId6" Type="http://schemas.openxmlformats.org/officeDocument/2006/relationships/tags" Target="../tags/tag235.xml"/><Relationship Id="rId5" Type="http://schemas.openxmlformats.org/officeDocument/2006/relationships/image" Target="file:///C:\Users\1V994W2\PycharmProjects\PPT_Background_Generation/pic_temp/0_pic_quater_right_up.png" TargetMode="External"/><Relationship Id="rId4" Type="http://schemas.openxmlformats.org/officeDocument/2006/relationships/image" Target="../media/image12.png"/><Relationship Id="rId3" Type="http://schemas.openxmlformats.org/officeDocument/2006/relationships/tags" Target="../tags/tag234.xml"/><Relationship Id="rId2" Type="http://schemas.openxmlformats.org/officeDocument/2006/relationships/tags" Target="../tags/tag233.xml"/><Relationship Id="rId11" Type="http://schemas.openxmlformats.org/officeDocument/2006/relationships/tags" Target="../tags/tag240.xml"/><Relationship Id="rId10" Type="http://schemas.openxmlformats.org/officeDocument/2006/relationships/tags" Target="../tags/tag239.xml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9" Type="http://schemas.openxmlformats.org/officeDocument/2006/relationships/tags" Target="../tags/tag244.xml"/><Relationship Id="rId8" Type="http://schemas.openxmlformats.org/officeDocument/2006/relationships/image" Target="file:///C:\Users\1V994W2\PycharmProjects\PPT_Background_Generation/pic_temp/1_pic_quater_right_up.png" TargetMode="External"/><Relationship Id="rId7" Type="http://schemas.openxmlformats.org/officeDocument/2006/relationships/image" Target="../media/image13.png"/><Relationship Id="rId6" Type="http://schemas.openxmlformats.org/officeDocument/2006/relationships/tags" Target="../tags/tag243.xml"/><Relationship Id="rId5" Type="http://schemas.openxmlformats.org/officeDocument/2006/relationships/image" Target="file:///C:\Users\1V994W2\PycharmProjects\PPT_Background_Generation/pic_temp/0_pic_quater_right_up.png" TargetMode="External"/><Relationship Id="rId4" Type="http://schemas.openxmlformats.org/officeDocument/2006/relationships/image" Target="../media/image12.png"/><Relationship Id="rId3" Type="http://schemas.openxmlformats.org/officeDocument/2006/relationships/tags" Target="../tags/tag242.xml"/><Relationship Id="rId2" Type="http://schemas.openxmlformats.org/officeDocument/2006/relationships/tags" Target="../tags/tag241.xml"/><Relationship Id="rId14" Type="http://schemas.openxmlformats.org/officeDocument/2006/relationships/tags" Target="../tags/tag249.xml"/><Relationship Id="rId13" Type="http://schemas.openxmlformats.org/officeDocument/2006/relationships/tags" Target="../tags/tag248.xml"/><Relationship Id="rId12" Type="http://schemas.openxmlformats.org/officeDocument/2006/relationships/tags" Target="../tags/tag247.xml"/><Relationship Id="rId11" Type="http://schemas.openxmlformats.org/officeDocument/2006/relationships/tags" Target="../tags/tag246.xml"/><Relationship Id="rId10" Type="http://schemas.openxmlformats.org/officeDocument/2006/relationships/tags" Target="../tags/tag245.xml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9" Type="http://schemas.openxmlformats.org/officeDocument/2006/relationships/tags" Target="../tags/tag253.xml"/><Relationship Id="rId8" Type="http://schemas.openxmlformats.org/officeDocument/2006/relationships/image" Target="file:///C:\Users\1V994W2\PycharmProjects\PPT_Background_Generation/pic_temp/1_pic_quater_right_up.png" TargetMode="External"/><Relationship Id="rId7" Type="http://schemas.openxmlformats.org/officeDocument/2006/relationships/image" Target="../media/image13.png"/><Relationship Id="rId6" Type="http://schemas.openxmlformats.org/officeDocument/2006/relationships/tags" Target="../tags/tag252.xml"/><Relationship Id="rId5" Type="http://schemas.openxmlformats.org/officeDocument/2006/relationships/image" Target="file:///C:\Users\1V994W2\PycharmProjects\PPT_Background_Generation/pic_temp/0_pic_quater_right_up.png" TargetMode="External"/><Relationship Id="rId4" Type="http://schemas.openxmlformats.org/officeDocument/2006/relationships/image" Target="../media/image12.png"/><Relationship Id="rId3" Type="http://schemas.openxmlformats.org/officeDocument/2006/relationships/tags" Target="../tags/tag251.xml"/><Relationship Id="rId2" Type="http://schemas.openxmlformats.org/officeDocument/2006/relationships/tags" Target="../tags/tag250.xml"/><Relationship Id="rId14" Type="http://schemas.openxmlformats.org/officeDocument/2006/relationships/tags" Target="../tags/tag258.xml"/><Relationship Id="rId13" Type="http://schemas.openxmlformats.org/officeDocument/2006/relationships/tags" Target="../tags/tag257.xml"/><Relationship Id="rId12" Type="http://schemas.openxmlformats.org/officeDocument/2006/relationships/tags" Target="../tags/tag256.xml"/><Relationship Id="rId11" Type="http://schemas.openxmlformats.org/officeDocument/2006/relationships/tags" Target="../tags/tag255.xml"/><Relationship Id="rId10" Type="http://schemas.openxmlformats.org/officeDocument/2006/relationships/tags" Target="../tags/tag254.xml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9" Type="http://schemas.openxmlformats.org/officeDocument/2006/relationships/tags" Target="../tags/tag262.xml"/><Relationship Id="rId8" Type="http://schemas.openxmlformats.org/officeDocument/2006/relationships/image" Target="file:///C:\Users\1V994W2\PycharmProjects\PPT_Background_Generation/pic_temp/1_pic_quater_right_up.png" TargetMode="External"/><Relationship Id="rId7" Type="http://schemas.openxmlformats.org/officeDocument/2006/relationships/image" Target="../media/image13.png"/><Relationship Id="rId6" Type="http://schemas.openxmlformats.org/officeDocument/2006/relationships/tags" Target="../tags/tag261.xml"/><Relationship Id="rId5" Type="http://schemas.openxmlformats.org/officeDocument/2006/relationships/image" Target="file:///C:\Users\1V994W2\PycharmProjects\PPT_Background_Generation/pic_temp/0_pic_quater_right_up.png" TargetMode="External"/><Relationship Id="rId4" Type="http://schemas.openxmlformats.org/officeDocument/2006/relationships/image" Target="../media/image12.png"/><Relationship Id="rId3" Type="http://schemas.openxmlformats.org/officeDocument/2006/relationships/tags" Target="../tags/tag260.xml"/><Relationship Id="rId2" Type="http://schemas.openxmlformats.org/officeDocument/2006/relationships/tags" Target="../tags/tag259.xml"/><Relationship Id="rId16" Type="http://schemas.openxmlformats.org/officeDocument/2006/relationships/tags" Target="../tags/tag269.xml"/><Relationship Id="rId15" Type="http://schemas.openxmlformats.org/officeDocument/2006/relationships/tags" Target="../tags/tag268.xml"/><Relationship Id="rId14" Type="http://schemas.openxmlformats.org/officeDocument/2006/relationships/tags" Target="../tags/tag267.xml"/><Relationship Id="rId13" Type="http://schemas.openxmlformats.org/officeDocument/2006/relationships/tags" Target="../tags/tag266.xml"/><Relationship Id="rId12" Type="http://schemas.openxmlformats.org/officeDocument/2006/relationships/tags" Target="../tags/tag265.xml"/><Relationship Id="rId11" Type="http://schemas.openxmlformats.org/officeDocument/2006/relationships/tags" Target="../tags/tag264.xml"/><Relationship Id="rId10" Type="http://schemas.openxmlformats.org/officeDocument/2006/relationships/tags" Target="../tags/tag263.xml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9" Type="http://schemas.openxmlformats.org/officeDocument/2006/relationships/tags" Target="../tags/tag273.xml"/><Relationship Id="rId8" Type="http://schemas.openxmlformats.org/officeDocument/2006/relationships/image" Target="file:///C:\Users\1V994W2\PycharmProjects\PPT_Background_Generation/pic_temp/1_pic_quater_left_down.png" TargetMode="External"/><Relationship Id="rId7" Type="http://schemas.openxmlformats.org/officeDocument/2006/relationships/image" Target="../media/image17.png"/><Relationship Id="rId6" Type="http://schemas.openxmlformats.org/officeDocument/2006/relationships/tags" Target="../tags/tag272.xml"/><Relationship Id="rId5" Type="http://schemas.openxmlformats.org/officeDocument/2006/relationships/image" Target="file:///C:\Users\1V994W2\PycharmProjects\PPT_Background_Generation/pic_temp/0_pic_quater_right_down.png" TargetMode="External"/><Relationship Id="rId4" Type="http://schemas.openxmlformats.org/officeDocument/2006/relationships/image" Target="../media/image16.png"/><Relationship Id="rId3" Type="http://schemas.openxmlformats.org/officeDocument/2006/relationships/tags" Target="../tags/tag271.xml"/><Relationship Id="rId2" Type="http://schemas.openxmlformats.org/officeDocument/2006/relationships/tags" Target="../tags/tag270.xml"/><Relationship Id="rId13" Type="http://schemas.openxmlformats.org/officeDocument/2006/relationships/tags" Target="../tags/tag277.xml"/><Relationship Id="rId12" Type="http://schemas.openxmlformats.org/officeDocument/2006/relationships/tags" Target="../tags/tag276.xml"/><Relationship Id="rId11" Type="http://schemas.openxmlformats.org/officeDocument/2006/relationships/tags" Target="../tags/tag275.xml"/><Relationship Id="rId10" Type="http://schemas.openxmlformats.org/officeDocument/2006/relationships/tags" Target="../tags/tag274.xml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9" Type="http://schemas.openxmlformats.org/officeDocument/2006/relationships/tags" Target="../tags/tag27.xml"/><Relationship Id="rId8" Type="http://schemas.openxmlformats.org/officeDocument/2006/relationships/tags" Target="../tags/tag26.xml"/><Relationship Id="rId7" Type="http://schemas.openxmlformats.org/officeDocument/2006/relationships/image" Target="file:///C:\Users\1V994W2\PycharmProjects\PPT_Background_Generation/pic_temp/1_pic_quater_right_up.png" TargetMode="External"/><Relationship Id="rId6" Type="http://schemas.openxmlformats.org/officeDocument/2006/relationships/image" Target="../media/image2.png"/><Relationship Id="rId5" Type="http://schemas.openxmlformats.org/officeDocument/2006/relationships/tags" Target="../tags/tag25.xml"/><Relationship Id="rId4" Type="http://schemas.openxmlformats.org/officeDocument/2006/relationships/image" Target="file:///C:\Users\1V994W2\PycharmProjects\PPT_Background_Generation/pic_temp/0_pic_quater_left_up.png" TargetMode="External"/><Relationship Id="rId3" Type="http://schemas.openxmlformats.org/officeDocument/2006/relationships/image" Target="../media/image5.png"/><Relationship Id="rId2" Type="http://schemas.openxmlformats.org/officeDocument/2006/relationships/tags" Target="../tags/tag24.xml"/><Relationship Id="rId13" Type="http://schemas.openxmlformats.org/officeDocument/2006/relationships/tags" Target="../tags/tag31.xml"/><Relationship Id="rId12" Type="http://schemas.openxmlformats.org/officeDocument/2006/relationships/tags" Target="../tags/tag30.xml"/><Relationship Id="rId11" Type="http://schemas.openxmlformats.org/officeDocument/2006/relationships/tags" Target="../tags/tag29.xml"/><Relationship Id="rId10" Type="http://schemas.openxmlformats.org/officeDocument/2006/relationships/tags" Target="../tags/tag28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35.xml"/><Relationship Id="rId8" Type="http://schemas.openxmlformats.org/officeDocument/2006/relationships/tags" Target="../tags/tag34.xml"/><Relationship Id="rId7" Type="http://schemas.openxmlformats.org/officeDocument/2006/relationships/image" Target="file:///C:\Users\1V994W2\PycharmProjects\PPT_Background_Generation/pic_temp/1_pic_quater_right_up.png" TargetMode="External"/><Relationship Id="rId6" Type="http://schemas.openxmlformats.org/officeDocument/2006/relationships/image" Target="../media/image2.png"/><Relationship Id="rId5" Type="http://schemas.openxmlformats.org/officeDocument/2006/relationships/tags" Target="../tags/tag33.xml"/><Relationship Id="rId4" Type="http://schemas.openxmlformats.org/officeDocument/2006/relationships/image" Target="file:///C:\Users\1V994W2\PycharmProjects\PPT_Background_Generation/pic_temp/0_pic_quater_left_up.png" TargetMode="External"/><Relationship Id="rId3" Type="http://schemas.openxmlformats.org/officeDocument/2006/relationships/image" Target="../media/image5.png"/><Relationship Id="rId2" Type="http://schemas.openxmlformats.org/officeDocument/2006/relationships/tags" Target="../tags/tag32.xml"/><Relationship Id="rId15" Type="http://schemas.openxmlformats.org/officeDocument/2006/relationships/tags" Target="../tags/tag41.xml"/><Relationship Id="rId14" Type="http://schemas.openxmlformats.org/officeDocument/2006/relationships/tags" Target="../tags/tag40.xml"/><Relationship Id="rId13" Type="http://schemas.openxmlformats.org/officeDocument/2006/relationships/tags" Target="../tags/tag39.xml"/><Relationship Id="rId12" Type="http://schemas.openxmlformats.org/officeDocument/2006/relationships/tags" Target="../tags/tag38.xml"/><Relationship Id="rId11" Type="http://schemas.openxmlformats.org/officeDocument/2006/relationships/tags" Target="../tags/tag37.xml"/><Relationship Id="rId10" Type="http://schemas.openxmlformats.org/officeDocument/2006/relationships/tags" Target="../tags/tag36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9" Type="http://schemas.openxmlformats.org/officeDocument/2006/relationships/tags" Target="../tags/tag45.xml"/><Relationship Id="rId8" Type="http://schemas.openxmlformats.org/officeDocument/2006/relationships/image" Target="file:///C:\Users\1V994W2\PycharmProjects\PPT_Background_Generation/pic_temp/0_pic_quater_right_down.png" TargetMode="External"/><Relationship Id="rId7" Type="http://schemas.openxmlformats.org/officeDocument/2006/relationships/image" Target="../media/image7.png"/><Relationship Id="rId6" Type="http://schemas.openxmlformats.org/officeDocument/2006/relationships/tags" Target="../tags/tag44.xml"/><Relationship Id="rId5" Type="http://schemas.openxmlformats.org/officeDocument/2006/relationships/tags" Target="../tags/tag43.xml"/><Relationship Id="rId4" Type="http://schemas.openxmlformats.org/officeDocument/2006/relationships/image" Target="file:///C:\Users\1V994W2\Documents\Tencent%20Files\574576071\FileRecv\&#25340;&#35013;&#32032;&#26448;\&#21830;&#21153;&#31185;&#25216;-16\\08\subject_holdleft_77,209,255_0_staid_full_0.png" TargetMode="External"/><Relationship Id="rId3" Type="http://schemas.openxmlformats.org/officeDocument/2006/relationships/image" Target="../media/image1.png"/><Relationship Id="rId2" Type="http://schemas.openxmlformats.org/officeDocument/2006/relationships/tags" Target="../tags/tag42.xml"/><Relationship Id="rId12" Type="http://schemas.openxmlformats.org/officeDocument/2006/relationships/tags" Target="../tags/tag48.xml"/><Relationship Id="rId11" Type="http://schemas.openxmlformats.org/officeDocument/2006/relationships/tags" Target="../tags/tag47.xml"/><Relationship Id="rId10" Type="http://schemas.openxmlformats.org/officeDocument/2006/relationships/tags" Target="../tags/tag46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51.xml"/><Relationship Id="rId3" Type="http://schemas.openxmlformats.org/officeDocument/2006/relationships/tags" Target="../tags/tag50.xml"/><Relationship Id="rId2" Type="http://schemas.openxmlformats.org/officeDocument/2006/relationships/tags" Target="../tags/tag49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9" Type="http://schemas.openxmlformats.org/officeDocument/2006/relationships/tags" Target="../tags/tag55.xml"/><Relationship Id="rId8" Type="http://schemas.openxmlformats.org/officeDocument/2006/relationships/tags" Target="../tags/tag54.xml"/><Relationship Id="rId7" Type="http://schemas.openxmlformats.org/officeDocument/2006/relationships/image" Target="file:///C:\Users\1V994W2\PycharmProjects\PPT_Background_Generation/pic_temp/1_pic_quater_right_up.png" TargetMode="External"/><Relationship Id="rId6" Type="http://schemas.openxmlformats.org/officeDocument/2006/relationships/image" Target="../media/image2.png"/><Relationship Id="rId5" Type="http://schemas.openxmlformats.org/officeDocument/2006/relationships/tags" Target="../tags/tag53.xml"/><Relationship Id="rId4" Type="http://schemas.openxmlformats.org/officeDocument/2006/relationships/image" Target="file:///C:\Users\1V994W2\PycharmProjects\PPT_Background_Generation/pic_temp/0_pic_quater_left_up.png" TargetMode="External"/><Relationship Id="rId3" Type="http://schemas.openxmlformats.org/officeDocument/2006/relationships/image" Target="../media/image5.png"/><Relationship Id="rId2" Type="http://schemas.openxmlformats.org/officeDocument/2006/relationships/tags" Target="../tags/tag52.xml"/><Relationship Id="rId13" Type="http://schemas.openxmlformats.org/officeDocument/2006/relationships/tags" Target="../tags/tag59.xml"/><Relationship Id="rId12" Type="http://schemas.openxmlformats.org/officeDocument/2006/relationships/tags" Target="../tags/tag58.xml"/><Relationship Id="rId11" Type="http://schemas.openxmlformats.org/officeDocument/2006/relationships/tags" Target="../tags/tag57.xml"/><Relationship Id="rId10" Type="http://schemas.openxmlformats.org/officeDocument/2006/relationships/tags" Target="../tags/tag56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9" Type="http://schemas.openxmlformats.org/officeDocument/2006/relationships/tags" Target="../tags/tag63.xml"/><Relationship Id="rId8" Type="http://schemas.openxmlformats.org/officeDocument/2006/relationships/tags" Target="../tags/tag62.xml"/><Relationship Id="rId7" Type="http://schemas.openxmlformats.org/officeDocument/2006/relationships/image" Target="file:///C:\Users\1V994W2\PycharmProjects\PPT_Background_Generation/pic_temp/1_pic_quater_right_up.png" TargetMode="External"/><Relationship Id="rId6" Type="http://schemas.openxmlformats.org/officeDocument/2006/relationships/image" Target="../media/image2.png"/><Relationship Id="rId5" Type="http://schemas.openxmlformats.org/officeDocument/2006/relationships/tags" Target="../tags/tag61.xml"/><Relationship Id="rId4" Type="http://schemas.openxmlformats.org/officeDocument/2006/relationships/image" Target="file:///C:\Users\1V994W2\PycharmProjects\PPT_Background_Generation/pic_temp/0_pic_quater_left_up.png" TargetMode="External"/><Relationship Id="rId3" Type="http://schemas.openxmlformats.org/officeDocument/2006/relationships/image" Target="../media/image5.png"/><Relationship Id="rId2" Type="http://schemas.openxmlformats.org/officeDocument/2006/relationships/tags" Target="../tags/tag60.xml"/><Relationship Id="rId12" Type="http://schemas.openxmlformats.org/officeDocument/2006/relationships/tags" Target="../tags/tag66.xml"/><Relationship Id="rId11" Type="http://schemas.openxmlformats.org/officeDocument/2006/relationships/tags" Target="../tags/tag65.xml"/><Relationship Id="rId10" Type="http://schemas.openxmlformats.org/officeDocument/2006/relationships/tags" Target="../tags/tag64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/>
          <p:nvPr userDrawn="1">
            <p:custDataLst>
              <p:tags r:id="rId2"/>
            </p:custDataLst>
          </p:nvPr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685800"/>
            <a:ext cx="5486400" cy="5486400"/>
          </a:xfrm>
          <a:prstGeom prst="rect">
            <a:avLst/>
          </a:prstGeom>
        </p:spPr>
      </p:pic>
      <p:pic>
        <p:nvPicPr>
          <p:cNvPr id="5" name="图片 4"/>
          <p:cNvPicPr/>
          <p:nvPr userDrawn="1"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716741"/>
          </a:xfrm>
          <a:prstGeom prst="rect">
            <a:avLst/>
          </a:prstGeom>
        </p:spPr>
      </p:pic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6" hasCustomPrompt="1"/>
            <p:custDataLst>
              <p:tags r:id="rId11"/>
            </p:custDataLst>
          </p:nvPr>
        </p:nvSpPr>
        <p:spPr>
          <a:xfrm>
            <a:off x="6473826" y="4301490"/>
            <a:ext cx="1755775" cy="408940"/>
          </a:xfrm>
          <a:prstGeom prst="rect">
            <a:avLst/>
          </a:prstGeom>
        </p:spPr>
        <p:txBody>
          <a:bodyPr vert="horz" wrap="square" lIns="0" tIns="0" rIns="0" bIns="0" anchor="t" anchorCtr="0">
            <a:normAutofit/>
          </a:bodyPr>
          <a:lstStyle>
            <a:lvl1pPr marL="342900" marR="0" indent="-342900" algn="l" rtl="0" eaLnBrk="1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Pts val="1600"/>
              <a:buFont typeface="Arial" panose="020B0604020202090204" pitchFamily="34" charset="0"/>
              <a:buNone/>
              <a:defRPr sz="1600" b="0" spc="150"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100000"/>
                </a:schemeClr>
              </a:buClr>
              <a:buSzPts val="1600"/>
              <a:buFont typeface="Arial" panose="020B0604020202090204" pitchFamily="34" charset="0"/>
              <a:buNone/>
            </a:pPr>
            <a:r>
              <a:rPr lang="zh-CN" altLang="en-US"/>
              <a:t>编辑文本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5" hasCustomPrompt="1"/>
            <p:custDataLst>
              <p:tags r:id="rId12"/>
            </p:custDataLst>
          </p:nvPr>
        </p:nvSpPr>
        <p:spPr>
          <a:xfrm>
            <a:off x="6473826" y="4823460"/>
            <a:ext cx="1755775" cy="408940"/>
          </a:xfrm>
          <a:prstGeom prst="rect">
            <a:avLst/>
          </a:prstGeom>
        </p:spPr>
        <p:txBody>
          <a:bodyPr vert="horz" wrap="square" lIns="0" tIns="0" rIns="0" bIns="0" anchor="t" anchorCtr="0">
            <a:normAutofit/>
          </a:bodyPr>
          <a:lstStyle>
            <a:lvl1pPr marL="342900" marR="0" indent="-342900" algn="l" rtl="0" eaLnBrk="1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Pts val="1600"/>
              <a:buFont typeface="Arial" panose="020B0604020202090204" pitchFamily="34" charset="0"/>
              <a:buNone/>
              <a:defRPr sz="1600" b="0" spc="150"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100000"/>
                </a:schemeClr>
              </a:buClr>
              <a:buSzPts val="1600"/>
              <a:buFont typeface="Arial" panose="020B0604020202090204" pitchFamily="34" charset="0"/>
              <a:buNone/>
            </a:pPr>
            <a:r>
              <a:rPr lang="zh-CN" altLang="en-US"/>
              <a:t>编辑文本</a:t>
            </a:r>
            <a:endParaRPr lang="zh-CN" altLang="en-US"/>
          </a:p>
        </p:txBody>
      </p:sp>
      <p:sp>
        <p:nvSpPr>
          <p:cNvPr id="9" name="任意多边形 5"/>
          <p:cNvSpPr/>
          <p:nvPr userDrawn="1">
            <p:custDataLst>
              <p:tags r:id="rId13"/>
            </p:custDataLst>
          </p:nvPr>
        </p:nvSpPr>
        <p:spPr>
          <a:xfrm>
            <a:off x="6473825" y="1625600"/>
            <a:ext cx="1250950" cy="2414905"/>
          </a:xfrm>
          <a:custGeom>
            <a:avLst/>
            <a:gdLst>
              <a:gd name="connisteX0" fmla="*/ 1885950 w 1896110"/>
              <a:gd name="connsiteY0" fmla="*/ 826135 h 4745355"/>
              <a:gd name="connisteX1" fmla="*/ 1885950 w 1896110"/>
              <a:gd name="connsiteY1" fmla="*/ 0 h 4745355"/>
              <a:gd name="connisteX2" fmla="*/ 0 w 1896110"/>
              <a:gd name="connsiteY2" fmla="*/ 0 h 4745355"/>
              <a:gd name="connisteX3" fmla="*/ 0 w 1896110"/>
              <a:gd name="connsiteY3" fmla="*/ 4745355 h 4745355"/>
              <a:gd name="connisteX4" fmla="*/ 1896110 w 1896110"/>
              <a:gd name="connsiteY4" fmla="*/ 4745355 h 4745355"/>
              <a:gd name="connisteX5" fmla="*/ 1896110 w 1896110"/>
              <a:gd name="connsiteY5" fmla="*/ 4003675 h 474535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1896110" h="4745355">
                <a:moveTo>
                  <a:pt x="1885950" y="826135"/>
                </a:moveTo>
                <a:lnTo>
                  <a:pt x="1885950" y="0"/>
                </a:lnTo>
                <a:lnTo>
                  <a:pt x="0" y="0"/>
                </a:lnTo>
                <a:lnTo>
                  <a:pt x="0" y="4745355"/>
                </a:lnTo>
                <a:lnTo>
                  <a:pt x="1896110" y="4745355"/>
                </a:lnTo>
                <a:lnTo>
                  <a:pt x="1896110" y="4003675"/>
                </a:lnTo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ctrTitle" idx="14" hasCustomPrompt="1"/>
            <p:custDataLst>
              <p:tags r:id="rId14"/>
            </p:custDataLst>
          </p:nvPr>
        </p:nvSpPr>
        <p:spPr>
          <a:xfrm>
            <a:off x="6734176" y="2041526"/>
            <a:ext cx="4825365" cy="970915"/>
          </a:xfrm>
        </p:spPr>
        <p:txBody>
          <a:bodyPr vert="horz" wrap="square" lIns="0" tIns="0" rIns="0" bIns="0" anchor="ctr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Pts val="5400"/>
              <a:buFont typeface="Arial" panose="020B0604020202090204" pitchFamily="34" charset="0"/>
              <a:buNone/>
              <a:defRPr sz="5400" b="0" spc="600">
                <a:solidFill>
                  <a:schemeClr val="bg1"/>
                </a:solidFill>
                <a:latin typeface="Arial" panose="020B060402020209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/>
              <a:t>编辑标题</a:t>
            </a:r>
            <a:endParaRPr lang="zh-CN" altLang="en-US"/>
          </a:p>
        </p:txBody>
      </p:sp>
      <p:sp>
        <p:nvSpPr>
          <p:cNvPr id="2" name="副标题 1"/>
          <p:cNvSpPr>
            <a:spLocks noGrp="1"/>
          </p:cNvSpPr>
          <p:nvPr>
            <p:ph type="subTitle" idx="13" hasCustomPrompt="1"/>
            <p:custDataLst>
              <p:tags r:id="rId15"/>
            </p:custDataLst>
          </p:nvPr>
        </p:nvSpPr>
        <p:spPr>
          <a:xfrm>
            <a:off x="6734175" y="3216911"/>
            <a:ext cx="4826000" cy="370205"/>
          </a:xfrm>
        </p:spPr>
        <p:txBody>
          <a:bodyPr vert="horz" wrap="square" lIns="0" tIns="0" rIns="0" bIns="0" anchor="t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2000"/>
              <a:buFont typeface="Arial" panose="020B0604020202090204" pitchFamily="34" charset="0"/>
              <a:buNone/>
              <a:defRPr sz="2000" b="0" spc="200"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6644" y="6293789"/>
            <a:ext cx="1313135" cy="390561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5401" y="6298118"/>
            <a:ext cx="1165824" cy="38623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/>
          <p:nvPr userDrawn="1"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716741"/>
          </a:xfrm>
          <a:prstGeom prst="rect">
            <a:avLst/>
          </a:prstGeom>
        </p:spPr>
      </p:pic>
      <p:pic>
        <p:nvPicPr>
          <p:cNvPr id="6" name="图片 5"/>
          <p:cNvPicPr/>
          <p:nvPr userDrawn="1"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716741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1"/>
            </p:custDataLst>
          </p:nvPr>
        </p:nvSpPr>
        <p:spPr>
          <a:xfrm>
            <a:off x="669930" y="952508"/>
            <a:ext cx="10852237" cy="5388907"/>
          </a:xfrm>
        </p:spPr>
        <p:txBody>
          <a:bodyPr wrap="square">
            <a:normAutofit/>
          </a:bodyPr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/>
          <p:nvPr userDrawn="1">
            <p:custDataLst>
              <p:tags r:id="rId2"/>
            </p:custDataLst>
          </p:nvPr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685800"/>
            <a:ext cx="5486400" cy="5486400"/>
          </a:xfrm>
          <a:prstGeom prst="rect">
            <a:avLst/>
          </a:prstGeom>
        </p:spPr>
      </p:pic>
      <p:pic>
        <p:nvPicPr>
          <p:cNvPr id="6" name="图片 5"/>
          <p:cNvPicPr/>
          <p:nvPr userDrawn="1"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716741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10" name="矩形 9"/>
          <p:cNvSpPr/>
          <p:nvPr userDrawn="1">
            <p:custDataLst>
              <p:tags r:id="rId11"/>
            </p:custDataLst>
          </p:nvPr>
        </p:nvSpPr>
        <p:spPr>
          <a:xfrm>
            <a:off x="762317" y="4210685"/>
            <a:ext cx="4825365" cy="49403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sp>
        <p:nvSpPr>
          <p:cNvPr id="9" name="文本占位符 8"/>
          <p:cNvSpPr>
            <a:spLocks noGrp="1"/>
          </p:cNvSpPr>
          <p:nvPr>
            <p:ph type="body" idx="14" hasCustomPrompt="1"/>
            <p:custDataLst>
              <p:tags r:id="rId12"/>
            </p:custDataLst>
          </p:nvPr>
        </p:nvSpPr>
        <p:spPr>
          <a:xfrm>
            <a:off x="905827" y="4214495"/>
            <a:ext cx="4518660" cy="490220"/>
          </a:xfrm>
        </p:spPr>
        <p:txBody>
          <a:bodyPr vert="horz" wrap="square" lIns="0" tIns="0" rIns="0" bIns="0" anchor="ctr" anchorCtr="0">
            <a:normAutofit/>
          </a:bodyPr>
          <a:lstStyle>
            <a:lvl1pPr marL="457200" marR="0" indent="-457200" algn="l" rtl="0" eaLnBrk="1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2000"/>
              <a:buFont typeface="Arial" panose="020B0604020202090204" pitchFamily="34" charset="0"/>
              <a:buNone/>
              <a:defRPr sz="2000" b="0" spc="200"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65000"/>
                  <a:lumOff val="35000"/>
                </a:schemeClr>
              </a:buClr>
              <a:buSzPts val="2000"/>
              <a:buFont typeface="Arial" panose="020B0604020202090204" pitchFamily="34" charset="0"/>
              <a:buNone/>
            </a:pPr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 idx="13" hasCustomPrompt="1"/>
            <p:custDataLst>
              <p:tags r:id="rId13"/>
            </p:custDataLst>
          </p:nvPr>
        </p:nvSpPr>
        <p:spPr>
          <a:xfrm>
            <a:off x="762317" y="2834005"/>
            <a:ext cx="4359910" cy="1172210"/>
          </a:xfrm>
        </p:spPr>
        <p:txBody>
          <a:bodyPr vert="horz" wrap="square" lIns="0" tIns="0" rIns="0" bIns="0" anchor="ctr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Pts val="6600"/>
              <a:buFont typeface="Arial" panose="020B0604020202090204" pitchFamily="34" charset="0"/>
              <a:buNone/>
              <a:defRPr sz="6600" b="0" spc="700">
                <a:solidFill>
                  <a:schemeClr val="bg1"/>
                </a:solidFill>
                <a:latin typeface="Arial" panose="020B060402020209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/>
              <a:t>编辑标题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/>
          <p:nvPr userDrawn="1"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716741"/>
          </a:xfrm>
          <a:prstGeom prst="rect">
            <a:avLst/>
          </a:prstGeom>
        </p:spPr>
      </p:pic>
      <p:pic>
        <p:nvPicPr>
          <p:cNvPr id="6" name="图片 5"/>
          <p:cNvPicPr/>
          <p:nvPr userDrawn="1"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716741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69882" y="443230"/>
            <a:ext cx="10852237" cy="441964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292075" y="303809"/>
            <a:ext cx="11607851" cy="6250382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/>
          <p:nvPr userDrawn="1">
            <p:custDataLst>
              <p:tags r:id="rId3"/>
            </p:custDataLst>
          </p:nvPr>
        </p:nvPicPr>
        <p:blipFill>
          <a:blip r:embed="rId4" r:link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716741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6"/>
            </p:custDataLst>
          </p:nvPr>
        </p:nvPicPr>
        <p:blipFill>
          <a:blip r:embed="rId7" r:link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716741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9"/>
            </p:custDataLst>
          </p:nvPr>
        </p:nvSpPr>
        <p:spPr>
          <a:xfrm>
            <a:off x="1281600" y="1249200"/>
            <a:ext cx="9626400" cy="723600"/>
          </a:xfrm>
        </p:spPr>
        <p:txBody>
          <a:bodyPr wrap="square" anchor="ctr"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0"/>
            </p:custDataLst>
          </p:nvPr>
        </p:nvSpPr>
        <p:spPr>
          <a:xfrm>
            <a:off x="1281113" y="2163600"/>
            <a:ext cx="9626600" cy="3445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</a:defRPr>
            </a:lvl1pPr>
            <a:lvl2pPr>
              <a:defRPr baseline="0"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</a:defRPr>
            </a:lvl2pPr>
            <a:lvl3pPr>
              <a:defRPr baseline="0"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</a:defRPr>
            </a:lvl3pPr>
            <a:lvl4pPr>
              <a:defRPr baseline="0"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</a:defRPr>
            </a:lvl4pPr>
            <a:lvl5pPr>
              <a:defRPr baseline="0"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4824603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/>
          <p:nvPr userDrawn="1">
            <p:custDataLst>
              <p:tags r:id="rId3"/>
            </p:custDataLst>
          </p:nvPr>
        </p:nvPicPr>
        <p:blipFill>
          <a:blip r:embed="rId4" r:link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716741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583200" y="770400"/>
            <a:ext cx="3960000" cy="882000"/>
          </a:xfrm>
        </p:spPr>
        <p:txBody>
          <a:bodyPr wrap="square" anchor="ctr" anchorCtr="0">
            <a:normAutofit/>
          </a:bodyPr>
          <a:lstStyle>
            <a:lvl1pPr>
              <a:defRPr sz="3600" baseline="0"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0"/>
            </p:custDataLst>
          </p:nvPr>
        </p:nvSpPr>
        <p:spPr>
          <a:xfrm>
            <a:off x="586800" y="1764000"/>
            <a:ext cx="3956400" cy="4093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</a:defRPr>
            </a:lvl1pPr>
            <a:lvl2pPr>
              <a:defRPr baseline="0"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</a:defRPr>
            </a:lvl2pPr>
            <a:lvl3pPr>
              <a:defRPr baseline="0"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</a:defRPr>
            </a:lvl3pPr>
            <a:lvl4pPr>
              <a:defRPr baseline="0"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</a:defRPr>
            </a:lvl4pPr>
            <a:lvl5pPr>
              <a:defRPr baseline="0"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1"/>
            </p:custDataLst>
          </p:nvPr>
        </p:nvSpPr>
        <p:spPr>
          <a:xfrm>
            <a:off x="5101200" y="769938"/>
            <a:ext cx="6480000" cy="5087937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2664333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/>
          <p:nvPr userDrawn="1">
            <p:custDataLst>
              <p:tags r:id="rId3"/>
            </p:custDataLst>
          </p:nvPr>
        </p:nvPicPr>
        <p:blipFill>
          <a:blip r:embed="rId4" r:link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716741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6"/>
            </p:custDataLst>
          </p:nvPr>
        </p:nvPicPr>
        <p:blipFill>
          <a:blip r:embed="rId7" r:link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716741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612000" y="781200"/>
            <a:ext cx="10976400" cy="626400"/>
          </a:xfrm>
        </p:spPr>
        <p:txBody>
          <a:bodyPr wrap="square" anchor="ctr">
            <a:normAutofit/>
          </a:bodyPr>
          <a:lstStyle>
            <a:lvl1pPr algn="ctr">
              <a:defRPr sz="3600" baseline="0"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3"/>
            </p:custDataLst>
          </p:nvPr>
        </p:nvSpPr>
        <p:spPr>
          <a:xfrm>
            <a:off x="612000" y="1659600"/>
            <a:ext cx="10975975" cy="828000"/>
          </a:xfrm>
        </p:spPr>
        <p:txBody>
          <a:bodyPr wrap="square">
            <a:normAutofit/>
          </a:bodyPr>
          <a:lstStyle>
            <a:lvl1pPr algn="ctr">
              <a:defRPr baseline="0"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4"/>
            </p:custDataLst>
          </p:nvPr>
        </p:nvSpPr>
        <p:spPr>
          <a:xfrm>
            <a:off x="612775" y="2808000"/>
            <a:ext cx="10965600" cy="34308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>
            <p:custDataLst>
              <p:tags r:id="rId2"/>
            </p:custDataLst>
          </p:nvPr>
        </p:nvSpPr>
        <p:spPr>
          <a:xfrm>
            <a:off x="0" y="5028971"/>
            <a:ext cx="12192000" cy="1829029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/>
          <p:nvPr userDrawn="1">
            <p:custDataLst>
              <p:tags r:id="rId3"/>
            </p:custDataLst>
          </p:nvPr>
        </p:nvPicPr>
        <p:blipFill>
          <a:blip r:embed="rId4" r:link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716741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6"/>
            </p:custDataLst>
          </p:nvPr>
        </p:nvPicPr>
        <p:blipFill>
          <a:blip r:embed="rId7" r:link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716741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604800" y="669600"/>
            <a:ext cx="10976400" cy="565200"/>
          </a:xfrm>
        </p:spPr>
        <p:txBody>
          <a:bodyPr wrap="square" anchor="ctr" anchorCtr="0">
            <a:normAutofit/>
          </a:bodyPr>
          <a:lstStyle>
            <a:lvl1pPr algn="ctr">
              <a:defRPr sz="3200"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3"/>
            </p:custDataLst>
          </p:nvPr>
        </p:nvSpPr>
        <p:spPr>
          <a:xfrm>
            <a:off x="604837" y="1681200"/>
            <a:ext cx="10990800" cy="3211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14"/>
            </p:custDataLst>
          </p:nvPr>
        </p:nvSpPr>
        <p:spPr>
          <a:xfrm>
            <a:off x="594000" y="5180400"/>
            <a:ext cx="11001600" cy="10116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/>
          <p:nvPr userDrawn="1">
            <p:custDataLst>
              <p:tags r:id="rId3"/>
            </p:custDataLst>
          </p:nvPr>
        </p:nvPicPr>
        <p:blipFill>
          <a:blip r:embed="rId4" r:link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41259"/>
            <a:ext cx="720090" cy="716741"/>
          </a:xfrm>
          <a:prstGeom prst="rect">
            <a:avLst/>
          </a:prstGeom>
        </p:spPr>
      </p:pic>
      <p:pic>
        <p:nvPicPr>
          <p:cNvPr id="10" name="图片 9"/>
          <p:cNvPicPr/>
          <p:nvPr userDrawn="1">
            <p:custDataLst>
              <p:tags r:id="rId6"/>
            </p:custDataLst>
          </p:nvPr>
        </p:nvPicPr>
        <p:blipFill>
          <a:blip r:embed="rId7" r:link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41259"/>
            <a:ext cx="720090" cy="716741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579600" y="237600"/>
            <a:ext cx="11037600" cy="441964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3"/>
            </p:custDataLst>
          </p:nvPr>
        </p:nvSpPr>
        <p:spPr>
          <a:xfrm>
            <a:off x="579600" y="1663200"/>
            <a:ext cx="5342400" cy="28944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4"/>
            </p:custDataLst>
          </p:nvPr>
        </p:nvSpPr>
        <p:spPr>
          <a:xfrm>
            <a:off x="6242400" y="1663200"/>
            <a:ext cx="5367600" cy="28944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5"/>
            </p:custDataLst>
          </p:nvPr>
        </p:nvSpPr>
        <p:spPr>
          <a:xfrm>
            <a:off x="572400" y="4816800"/>
            <a:ext cx="5342400" cy="781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6"/>
            </p:custDataLst>
          </p:nvPr>
        </p:nvSpPr>
        <p:spPr>
          <a:xfrm>
            <a:off x="6253200" y="4813200"/>
            <a:ext cx="5367600" cy="781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953691"/>
            <a:ext cx="12192000" cy="4950618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/>
          <p:nvPr userDrawn="1">
            <p:custDataLst>
              <p:tags r:id="rId3"/>
            </p:custDataLst>
          </p:nvPr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1797" y="5245333"/>
            <a:ext cx="1620202" cy="1612667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6"/>
            </p:custDataLst>
          </p:nvPr>
        </p:nvPicPr>
        <p:blipFill>
          <a:blip r:embed="rId7" r:link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45333"/>
            <a:ext cx="1620202" cy="1612667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9"/>
            </p:custDataLst>
          </p:nvPr>
        </p:nvSpPr>
        <p:spPr>
          <a:xfrm>
            <a:off x="1522800" y="1339200"/>
            <a:ext cx="9144000" cy="2386800"/>
          </a:xfrm>
        </p:spPr>
        <p:txBody>
          <a:bodyPr wrap="square" anchor="b">
            <a:normAutofit/>
          </a:bodyPr>
          <a:lstStyle>
            <a:lvl1pPr algn="ctr">
              <a:defRPr sz="6000" baseline="0"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3"/>
            </p:custDataLst>
          </p:nvPr>
        </p:nvSpPr>
        <p:spPr>
          <a:xfrm>
            <a:off x="1522413" y="3862800"/>
            <a:ext cx="9144000" cy="1656000"/>
          </a:xfrm>
        </p:spPr>
        <p:txBody>
          <a:bodyPr wrap="square">
            <a:normAutofit/>
          </a:bodyPr>
          <a:lstStyle>
            <a:lvl1pPr algn="ctr">
              <a:defRPr baseline="0"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/>
          <p:nvPr userDrawn="1">
            <p:custDataLst>
              <p:tags r:id="rId2"/>
            </p:custDataLst>
          </p:nvPr>
        </p:nvPicPr>
        <p:blipFill>
          <a:blip r:embed="rId3" r:link="rId4" cstate="email"/>
          <a:stretch>
            <a:fillRect/>
          </a:stretch>
        </p:blipFill>
        <p:spPr>
          <a:xfrm>
            <a:off x="6096000" y="737941"/>
            <a:ext cx="5486400" cy="5382118"/>
          </a:xfrm>
          <a:prstGeom prst="rect">
            <a:avLst/>
          </a:prstGeom>
        </p:spPr>
      </p:pic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ctrTitle" idx="13" hasCustomPrompt="1"/>
            <p:custDataLst>
              <p:tags r:id="rId8"/>
            </p:custDataLst>
          </p:nvPr>
        </p:nvSpPr>
        <p:spPr>
          <a:xfrm>
            <a:off x="762000" y="2656205"/>
            <a:ext cx="5582920" cy="970915"/>
          </a:xfrm>
        </p:spPr>
        <p:txBody>
          <a:bodyPr vert="horz" wrap="square" lIns="0" tIns="0" rIns="0" bIns="0" rtlCol="0" anchor="b" anchorCtr="0">
            <a:normAutofit/>
          </a:bodyPr>
          <a:lstStyle>
            <a:lvl1pPr algn="l">
              <a:defRPr lang="zh-CN" altLang="en-US" sz="5400" b="0" spc="600" baseline="0">
                <a:ln>
                  <a:noFill/>
                </a:ln>
                <a:solidFill>
                  <a:schemeClr val="bg1"/>
                </a:solidFill>
                <a:effectLst/>
                <a:uLnTx/>
                <a:latin typeface="Arial" panose="020B0604020202090204" pitchFamily="34" charset="0"/>
                <a:ea typeface="汉仪旗黑-85S" panose="00020600040101010101" pitchFamily="18" charset="-122"/>
              </a:defRPr>
            </a:lvl1pPr>
          </a:lstStyle>
          <a:p>
            <a:pPr marL="0" lvl="0">
              <a:spcAft>
                <a:spcPts val="0"/>
              </a:spcAft>
              <a:buClrTx/>
              <a:buSzTx/>
              <a:buFontTx/>
            </a:pPr>
            <a:r>
              <a:rPr lang="zh-CN" altLang="en-US" dirty="0"/>
              <a:t>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4" hasCustomPrompt="1"/>
            <p:custDataLst>
              <p:tags r:id="rId9"/>
            </p:custDataLst>
          </p:nvPr>
        </p:nvSpPr>
        <p:spPr>
          <a:xfrm>
            <a:off x="762000" y="3831590"/>
            <a:ext cx="5584190" cy="370205"/>
          </a:xfrm>
        </p:spPr>
        <p:txBody>
          <a:bodyPr vert="horz" wrap="square" lIns="0" tIns="0" rIns="0" bIns="0" rtlCol="0">
            <a:normAutofit/>
          </a:bodyPr>
          <a:lstStyle>
            <a:lvl1pPr marL="0" indent="0" algn="l">
              <a:buNone/>
              <a:defRPr kumimoji="0" lang="zh-CN" altLang="en-US" sz="2000" b="0" i="0" spc="200">
                <a:ln>
                  <a:noFill/>
                </a:ln>
                <a:solidFill>
                  <a:schemeClr val="bg1"/>
                </a:solidFill>
                <a:effectLst/>
                <a:uLnTx/>
                <a:latin typeface="Arial" panose="020B0604020202090204" pitchFamily="34" charset="0"/>
                <a:ea typeface="微软雅黑" charset="-122"/>
              </a:defRPr>
            </a:lvl1pPr>
          </a:lstStyle>
          <a:p>
            <a:pPr marL="228600" marR="0" lvl="0" indent="-228600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zh-CN" altLang="en-US" dirty="0"/>
              <a:t>单击此处编辑副标题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/>
          <p:nvPr userDrawn="1"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716741"/>
          </a:xfrm>
          <a:prstGeom prst="rect">
            <a:avLst/>
          </a:prstGeom>
        </p:spPr>
      </p:pic>
      <p:pic>
        <p:nvPicPr>
          <p:cNvPr id="7" name="图片 6"/>
          <p:cNvPicPr/>
          <p:nvPr userDrawn="1"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716741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9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/>
          <p:nvPr userDrawn="1">
            <p:custDataLst>
              <p:tags r:id="rId2"/>
            </p:custDataLst>
          </p:nvPr>
        </p:nvPicPr>
        <p:blipFill>
          <a:blip r:embed="rId3" r:link="rId4" cstate="email"/>
          <a:stretch>
            <a:fillRect/>
          </a:stretch>
        </p:blipFill>
        <p:spPr>
          <a:xfrm>
            <a:off x="0" y="0"/>
            <a:ext cx="720090" cy="481198"/>
          </a:xfrm>
          <a:prstGeom prst="rect">
            <a:avLst/>
          </a:prstGeom>
        </p:spPr>
      </p:pic>
      <p:pic>
        <p:nvPicPr>
          <p:cNvPr id="7" name="图片 6"/>
          <p:cNvPicPr/>
          <p:nvPr userDrawn="1">
            <p:custDataLst>
              <p:tags r:id="rId5"/>
            </p:custDataLst>
          </p:nvPr>
        </p:nvPicPr>
        <p:blipFill>
          <a:blip r:embed="rId6" r:link="rId7" cstate="email"/>
          <a:stretch>
            <a:fillRect/>
          </a:stretch>
        </p:blipFill>
        <p:spPr>
          <a:xfrm>
            <a:off x="11471910" y="0"/>
            <a:ext cx="720090" cy="47213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bg1"/>
                </a:solidFill>
                <a:uFillTx/>
                <a:latin typeface="Arial" panose="020B0604020202090204" pitchFamily="34" charset="0"/>
                <a:ea typeface="微软雅黑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9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/>
          <p:nvPr userDrawn="1">
            <p:custDataLst>
              <p:tags r:id="rId2"/>
            </p:custDataLst>
          </p:nvPr>
        </p:nvPicPr>
        <p:blipFill>
          <a:blip r:embed="rId3" r:link="rId4" cstate="email"/>
          <a:stretch>
            <a:fillRect/>
          </a:stretch>
        </p:blipFill>
        <p:spPr>
          <a:xfrm>
            <a:off x="0" y="1397000"/>
            <a:ext cx="2073559" cy="4064000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副标题 1"/>
          <p:cNvSpPr>
            <a:spLocks noGrp="1"/>
          </p:cNvSpPr>
          <p:nvPr>
            <p:ph type="subTitle" idx="13" hasCustomPrompt="1"/>
            <p:custDataLst>
              <p:tags r:id="rId8"/>
            </p:custDataLst>
          </p:nvPr>
        </p:nvSpPr>
        <p:spPr>
          <a:xfrm>
            <a:off x="4164648" y="4738370"/>
            <a:ext cx="5767705" cy="386080"/>
          </a:xfrm>
        </p:spPr>
        <p:txBody>
          <a:bodyPr vert="horz" wrap="square" lIns="0" tIns="0" rIns="0" bIns="0" rtlCol="0" anchor="t" anchorCtr="0">
            <a:normAutofit/>
          </a:bodyPr>
          <a:lstStyle>
            <a:lvl1pPr algn="ctr">
              <a:defRPr kumimoji="0" lang="zh-CN" altLang="en-US" b="0" i="0" kern="0" spc="200">
                <a:ln>
                  <a:noFill/>
                </a:ln>
                <a:solidFill>
                  <a:schemeClr val="bg1"/>
                </a:solidFill>
                <a:effectLst/>
                <a:uLnTx/>
                <a:latin typeface="Arial" panose="020B0604020202090204" pitchFamily="34" charset="0"/>
                <a:ea typeface="微软雅黑" charset="-122"/>
              </a:defRPr>
            </a:lvl1pPr>
          </a:lstStyle>
          <a:p>
            <a:pPr marL="0" marR="0" lvl="0" indent="0" algn="ctr"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zh-CN" altLang="en-US"/>
              <a:t>单击此处编辑副标题</a:t>
            </a:r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ctrTitle" idx="14" hasCustomPrompt="1"/>
            <p:custDataLst>
              <p:tags r:id="rId9"/>
            </p:custDataLst>
          </p:nvPr>
        </p:nvSpPr>
        <p:spPr>
          <a:xfrm>
            <a:off x="4164648" y="3699510"/>
            <a:ext cx="5767705" cy="835660"/>
          </a:xfrm>
        </p:spPr>
        <p:txBody>
          <a:bodyPr vert="horz" wrap="square" lIns="0" tIns="0" rIns="0" bIns="0" rtlCol="0" anchor="b" anchorCtr="0">
            <a:normAutofit/>
          </a:bodyPr>
          <a:lstStyle>
            <a:lvl1pPr algn="ctr">
              <a:defRPr kumimoji="0" lang="zh-CN" altLang="en-US" sz="4400" b="0" i="0" kern="0" baseline="0">
                <a:ln>
                  <a:noFill/>
                </a:ln>
                <a:solidFill>
                  <a:schemeClr val="bg1"/>
                </a:solidFill>
                <a:effectLst/>
                <a:uLnTx/>
                <a:latin typeface="Arial" panose="020B0604020202090204" pitchFamily="34" charset="0"/>
                <a:ea typeface="汉仪旗黑-85S" panose="00020600040101010101" pitchFamily="18" charset="-122"/>
              </a:defRPr>
            </a:lvl1pPr>
          </a:lstStyle>
          <a:p>
            <a:pPr marL="0" marR="0" lvl="0" indent="0" algn="ctr">
              <a:spcAft>
                <a:spcPts val="0"/>
              </a:spcAft>
              <a:buClrTx/>
              <a:buSzTx/>
              <a:buFontTx/>
            </a:pPr>
            <a:r>
              <a:rPr lang="zh-CN" altLang="en-US"/>
              <a:t>编辑标题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/>
          <p:nvPr userDrawn="1">
            <p:custDataLst>
              <p:tags r:id="rId2"/>
            </p:custDataLst>
          </p:nvPr>
        </p:nvPicPr>
        <p:blipFill>
          <a:blip r:embed="rId3" r:link="rId4" cstate="email"/>
          <a:stretch>
            <a:fillRect/>
          </a:stretch>
        </p:blipFill>
        <p:spPr>
          <a:xfrm>
            <a:off x="0" y="0"/>
            <a:ext cx="720090" cy="481198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5"/>
            </p:custDataLst>
          </p:nvPr>
        </p:nvPicPr>
        <p:blipFill>
          <a:blip r:embed="rId6" r:link="rId7" cstate="email"/>
          <a:stretch>
            <a:fillRect/>
          </a:stretch>
        </p:blipFill>
        <p:spPr>
          <a:xfrm>
            <a:off x="11471910" y="0"/>
            <a:ext cx="720090" cy="47213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bg1"/>
                </a:solidFill>
                <a:uFillTx/>
                <a:latin typeface="Arial" panose="020B0604020202090204" pitchFamily="34" charset="0"/>
                <a:ea typeface="微软雅黑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9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10"/>
            </p:custDataLst>
          </p:nvPr>
        </p:nvSpPr>
        <p:spPr>
          <a:xfrm>
            <a:off x="6238877" y="952508"/>
            <a:ext cx="5283242" cy="5388907"/>
          </a:xfrm>
        </p:spPr>
        <p:txBody>
          <a:bodyPr wrap="square" lIns="90170" tIns="46990" rIns="90170" bIns="46990">
            <a:normAutofit/>
          </a:bodyPr>
          <a:lstStyle>
            <a:lvl1pPr eaLnBrk="1" fontAlgn="auto" latinLnBrk="0" hangingPunct="1">
              <a:defRPr sz="1600"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</a:defRPr>
            </a:lvl1pPr>
            <a:lvl2pPr eaLnBrk="1" fontAlgn="auto" latinLnBrk="0" hangingPunct="1">
              <a:defRPr sz="1600"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</a:defRPr>
            </a:lvl2pPr>
            <a:lvl3pPr eaLnBrk="1" fontAlgn="auto" latinLnBrk="0" hangingPunct="1">
              <a:defRPr sz="1600"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</a:defRPr>
            </a:lvl3pPr>
            <a:lvl4pPr eaLnBrk="1" fontAlgn="auto" latinLnBrk="0" hangingPunct="1">
              <a:defRPr sz="1600"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</a:defRPr>
            </a:lvl4pPr>
            <a:lvl5pPr eaLnBrk="1" fontAlgn="auto" latinLnBrk="0" hangingPunct="1">
              <a:defRPr sz="1600"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/>
          <p:nvPr userDrawn="1">
            <p:custDataLst>
              <p:tags r:id="rId2"/>
            </p:custDataLst>
          </p:nvPr>
        </p:nvPicPr>
        <p:blipFill>
          <a:blip r:embed="rId3" r:link="rId4" cstate="email"/>
          <a:stretch>
            <a:fillRect/>
          </a:stretch>
        </p:blipFill>
        <p:spPr>
          <a:xfrm>
            <a:off x="0" y="0"/>
            <a:ext cx="720090" cy="481198"/>
          </a:xfrm>
          <a:prstGeom prst="rect">
            <a:avLst/>
          </a:prstGeom>
        </p:spPr>
      </p:pic>
      <p:pic>
        <p:nvPicPr>
          <p:cNvPr id="10" name="图片 9"/>
          <p:cNvPicPr/>
          <p:nvPr userDrawn="1">
            <p:custDataLst>
              <p:tags r:id="rId5"/>
            </p:custDataLst>
          </p:nvPr>
        </p:nvPicPr>
        <p:blipFill>
          <a:blip r:embed="rId6" r:link="rId7" cstate="email"/>
          <a:stretch>
            <a:fillRect/>
          </a:stretch>
        </p:blipFill>
        <p:spPr>
          <a:xfrm>
            <a:off x="11471910" y="0"/>
            <a:ext cx="720090" cy="47213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bg1"/>
                </a:solidFill>
                <a:uFillTx/>
                <a:latin typeface="Arial" panose="020B0604020202090204" pitchFamily="34" charset="0"/>
                <a:ea typeface="微软雅黑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9"/>
            </p:custDataLst>
          </p:nvPr>
        </p:nvSpPr>
        <p:spPr>
          <a:xfrm>
            <a:off x="669930" y="952508"/>
            <a:ext cx="5283242" cy="381003"/>
          </a:xfrm>
        </p:spPr>
        <p:txBody>
          <a:bodyPr wrap="square" lIns="90170" tIns="46990" rIns="90170" bIns="46990" anchor="ctr" anchorCtr="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bg1"/>
                </a:solidFill>
                <a:uFillTx/>
                <a:latin typeface="Arial" panose="020B0604020202090204" pitchFamily="34" charset="0"/>
                <a:ea typeface="微软雅黑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10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11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9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bg1"/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12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1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14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1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/>
          <p:nvPr userDrawn="1">
            <p:custDataLst>
              <p:tags r:id="rId2"/>
            </p:custDataLst>
          </p:nvPr>
        </p:nvPicPr>
        <p:blipFill>
          <a:blip r:embed="rId3" r:link="rId4" cstate="email"/>
          <a:stretch>
            <a:fillRect/>
          </a:stretch>
        </p:blipFill>
        <p:spPr>
          <a:xfrm>
            <a:off x="304800" y="1276153"/>
            <a:ext cx="4389120" cy="4305694"/>
          </a:xfrm>
          <a:prstGeom prst="rect">
            <a:avLst/>
          </a:prstGeom>
        </p:spPr>
      </p:pic>
      <p:pic>
        <p:nvPicPr>
          <p:cNvPr id="6" name="图片 5"/>
          <p:cNvPicPr/>
          <p:nvPr userDrawn="1">
            <p:custDataLst>
              <p:tags r:id="rId5"/>
            </p:custDataLst>
          </p:nvPr>
        </p:nvPicPr>
        <p:blipFill>
          <a:blip r:embed="rId6" r:link="rId7" cstate="email"/>
          <a:stretch>
            <a:fillRect/>
          </a:stretch>
        </p:blipFill>
        <p:spPr>
          <a:xfrm>
            <a:off x="11471910" y="6376802"/>
            <a:ext cx="720090" cy="48119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/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bg1"/>
                </a:solidFill>
                <a:uFillTx/>
                <a:latin typeface="Arial" panose="020B0604020202090204" pitchFamily="34" charset="0"/>
                <a:ea typeface="微软雅黑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/>
          <p:nvPr userDrawn="1">
            <p:custDataLst>
              <p:tags r:id="rId2"/>
            </p:custDataLst>
          </p:nvPr>
        </p:nvPicPr>
        <p:blipFill>
          <a:blip r:embed="rId3" r:link="rId4" cstate="email"/>
          <a:stretch>
            <a:fillRect/>
          </a:stretch>
        </p:blipFill>
        <p:spPr>
          <a:xfrm>
            <a:off x="0" y="0"/>
            <a:ext cx="720090" cy="481198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5"/>
            </p:custDataLst>
          </p:nvPr>
        </p:nvPicPr>
        <p:blipFill>
          <a:blip r:embed="rId6" r:link="rId7" cstate="email"/>
          <a:stretch>
            <a:fillRect/>
          </a:stretch>
        </p:blipFill>
        <p:spPr>
          <a:xfrm>
            <a:off x="11471910" y="0"/>
            <a:ext cx="720090" cy="47213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bg1"/>
                </a:solidFill>
                <a:uFillTx/>
                <a:latin typeface="Arial" panose="020B0604020202090204" pitchFamily="34" charset="0"/>
                <a:ea typeface="微软雅黑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9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微软雅黑" charset="-122"/>
                <a:ea typeface="微软雅黑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10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/>
          <p:nvPr userDrawn="1">
            <p:custDataLst>
              <p:tags r:id="rId2"/>
            </p:custDataLst>
          </p:nvPr>
        </p:nvPicPr>
        <p:blipFill>
          <a:blip r:embed="rId3" r:link="rId4" cstate="email"/>
          <a:stretch>
            <a:fillRect/>
          </a:stretch>
        </p:blipFill>
        <p:spPr>
          <a:xfrm>
            <a:off x="0" y="0"/>
            <a:ext cx="720090" cy="481198"/>
          </a:xfrm>
          <a:prstGeom prst="rect">
            <a:avLst/>
          </a:prstGeom>
        </p:spPr>
      </p:pic>
      <p:pic>
        <p:nvPicPr>
          <p:cNvPr id="7" name="图片 6"/>
          <p:cNvPicPr/>
          <p:nvPr userDrawn="1">
            <p:custDataLst>
              <p:tags r:id="rId5"/>
            </p:custDataLst>
          </p:nvPr>
        </p:nvPicPr>
        <p:blipFill>
          <a:blip r:embed="rId6" r:link="rId7" cstate="email"/>
          <a:stretch>
            <a:fillRect/>
          </a:stretch>
        </p:blipFill>
        <p:spPr>
          <a:xfrm>
            <a:off x="11471910" y="0"/>
            <a:ext cx="720090" cy="472135"/>
          </a:xfrm>
          <a:prstGeom prst="rect">
            <a:avLst/>
          </a:prstGeom>
        </p:spPr>
      </p:pic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8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bg1"/>
                </a:solidFill>
                <a:uFillTx/>
                <a:latin typeface="Arial" panose="020B0604020202090204" pitchFamily="34" charset="0"/>
                <a:ea typeface="微软雅黑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9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 wrap="square">
            <a:normAutofit/>
          </a:bodyPr>
          <a:lstStyle>
            <a:lvl1pPr indent="0" eaLnBrk="1" fontAlgn="auto" latinLnBrk="0" hangingPunct="1">
              <a:defRPr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</a:defRPr>
            </a:lvl1pPr>
            <a:lvl2pPr indent="0" eaLnBrk="1" fontAlgn="auto" latinLnBrk="0" hangingPunct="1">
              <a:defRPr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</a:defRPr>
            </a:lvl2pPr>
            <a:lvl3pPr indent="0" eaLnBrk="1" fontAlgn="auto" latinLnBrk="0" hangingPunct="1">
              <a:defRPr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</a:defRPr>
            </a:lvl3pPr>
            <a:lvl4pPr indent="0" eaLnBrk="1" fontAlgn="auto" latinLnBrk="0" hangingPunct="1">
              <a:defRPr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</a:defRPr>
            </a:lvl4pPr>
            <a:lvl5pPr indent="0" eaLnBrk="1" fontAlgn="auto" latinLnBrk="0" hangingPunct="1">
              <a:defRPr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/>
          <p:nvPr userDrawn="1">
            <p:custDataLst>
              <p:tags r:id="rId2"/>
            </p:custDataLst>
          </p:nvPr>
        </p:nvPicPr>
        <p:blipFill>
          <a:blip r:embed="rId3" r:link="rId4" cstate="email"/>
          <a:stretch>
            <a:fillRect/>
          </a:stretch>
        </p:blipFill>
        <p:spPr>
          <a:xfrm>
            <a:off x="0" y="0"/>
            <a:ext cx="720090" cy="481198"/>
          </a:xfrm>
          <a:prstGeom prst="rect">
            <a:avLst/>
          </a:prstGeom>
        </p:spPr>
      </p:pic>
      <p:pic>
        <p:nvPicPr>
          <p:cNvPr id="6" name="图片 5"/>
          <p:cNvPicPr/>
          <p:nvPr userDrawn="1">
            <p:custDataLst>
              <p:tags r:id="rId5"/>
            </p:custDataLst>
          </p:nvPr>
        </p:nvPicPr>
        <p:blipFill>
          <a:blip r:embed="rId6" r:link="rId7" cstate="email"/>
          <a:stretch>
            <a:fillRect/>
          </a:stretch>
        </p:blipFill>
        <p:spPr>
          <a:xfrm>
            <a:off x="11471910" y="0"/>
            <a:ext cx="720090" cy="472135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1"/>
            </p:custDataLst>
          </p:nvPr>
        </p:nvSpPr>
        <p:spPr>
          <a:xfrm>
            <a:off x="669930" y="952508"/>
            <a:ext cx="10852237" cy="5388907"/>
          </a:xfrm>
        </p:spPr>
        <p:txBody>
          <a:bodyPr wrap="square">
            <a:normAutofit/>
          </a:bodyPr>
          <a:lstStyle>
            <a:lvl1pPr>
              <a:defRPr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</a:defRPr>
            </a:lvl1pPr>
            <a:lvl2pPr>
              <a:defRPr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</a:defRPr>
            </a:lvl2pPr>
            <a:lvl3pPr>
              <a:defRPr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</a:defRPr>
            </a:lvl3pPr>
            <a:lvl4pPr>
              <a:defRPr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</a:defRPr>
            </a:lvl4pPr>
            <a:lvl5pPr>
              <a:defRPr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/>
          <p:nvPr userDrawn="1">
            <p:custDataLst>
              <p:tags r:id="rId2"/>
            </p:custDataLst>
          </p:nvPr>
        </p:nvPicPr>
        <p:blipFill>
          <a:blip r:embed="rId3" r:link="rId4" cstate="email"/>
          <a:stretch>
            <a:fillRect/>
          </a:stretch>
        </p:blipFill>
        <p:spPr>
          <a:xfrm>
            <a:off x="609600" y="737941"/>
            <a:ext cx="5486400" cy="5382118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idx="13" hasCustomPrompt="1"/>
            <p:custDataLst>
              <p:tags r:id="rId8"/>
            </p:custDataLst>
          </p:nvPr>
        </p:nvSpPr>
        <p:spPr>
          <a:xfrm>
            <a:off x="6604000" y="2095183"/>
            <a:ext cx="4825365" cy="1351915"/>
          </a:xfrm>
        </p:spPr>
        <p:txBody>
          <a:bodyPr vert="horz" wrap="square" lIns="0" tIns="0" rIns="0" bIns="0" rtlCol="0" anchor="b" anchorCtr="0">
            <a:normAutofit/>
          </a:bodyPr>
          <a:lstStyle>
            <a:lvl1pPr algn="l">
              <a:defRPr lang="zh-CN" altLang="en-US" sz="6600" b="0" spc="700" baseline="0">
                <a:ln>
                  <a:noFill/>
                </a:ln>
                <a:solidFill>
                  <a:schemeClr val="bg1"/>
                </a:solidFill>
                <a:effectLst/>
                <a:uLnTx/>
                <a:latin typeface="Arial" panose="020B0604020202090204" pitchFamily="34" charset="0"/>
                <a:ea typeface="汉仪旗黑-85S" panose="00020600040101010101" pitchFamily="18" charset="-122"/>
              </a:defRPr>
            </a:lvl1pPr>
          </a:lstStyle>
          <a:p>
            <a:pPr marL="0" lvl="0">
              <a:spcAft>
                <a:spcPts val="0"/>
              </a:spcAft>
              <a:buClrTx/>
              <a:buSzTx/>
              <a:buFontTx/>
            </a:pPr>
            <a:r>
              <a:rPr lang="zh-CN" altLang="en-US" dirty="0"/>
              <a:t>编辑标题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idx="14" hasCustomPrompt="1"/>
            <p:custDataLst>
              <p:tags r:id="rId9"/>
            </p:custDataLst>
          </p:nvPr>
        </p:nvSpPr>
        <p:spPr>
          <a:xfrm>
            <a:off x="6604000" y="3651568"/>
            <a:ext cx="4826000" cy="1111250"/>
          </a:xfrm>
        </p:spPr>
        <p:txBody>
          <a:bodyPr vert="horz" wrap="square" lIns="0" tIns="0" rIns="0" bIns="0" rtlCol="0" anchor="t">
            <a:normAutofit/>
          </a:bodyPr>
          <a:lstStyle>
            <a:lvl1pPr algn="l">
              <a:defRPr kumimoji="0" lang="zh-CN" altLang="en-US" sz="1800" b="0" i="0" spc="200">
                <a:ln>
                  <a:noFill/>
                </a:ln>
                <a:solidFill>
                  <a:schemeClr val="bg1"/>
                </a:solidFill>
                <a:effectLst/>
                <a:uLnTx/>
                <a:latin typeface="Arial" panose="020B0604020202090204" pitchFamily="34" charset="0"/>
                <a:ea typeface="微软雅黑" charset="-122"/>
                <a:cs typeface="微软雅黑" charset="-122"/>
              </a:defRPr>
            </a:lvl1pPr>
          </a:lstStyle>
          <a:p>
            <a:pPr marL="0" marR="0" lvl="0" indent="0">
              <a:lnSpc>
                <a:spcPct val="120000"/>
              </a:lnSpc>
              <a:spcAft>
                <a:spcPts val="0"/>
              </a:spcAft>
              <a:buClrTx/>
              <a:buSzTx/>
              <a:buNone/>
            </a:pPr>
            <a:r>
              <a:rPr lang="zh-CN" altLang="en-US" dirty="0"/>
              <a:t>单击此处编辑副标题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/>
          <p:nvPr userDrawn="1"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00" y="0"/>
            <a:ext cx="4064000" cy="2032000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ctrTitle" idx="14" hasCustomPrompt="1"/>
            <p:custDataLst>
              <p:tags r:id="rId8"/>
            </p:custDataLst>
          </p:nvPr>
        </p:nvSpPr>
        <p:spPr>
          <a:xfrm>
            <a:off x="4702175" y="2738353"/>
            <a:ext cx="4536440" cy="835660"/>
          </a:xfrm>
        </p:spPr>
        <p:txBody>
          <a:bodyPr vert="horz" wrap="square" lIns="0" tIns="0" rIns="0" bIns="0" anchor="ctr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Pts val="4000"/>
              <a:buFont typeface="Arial" panose="020B0604020202090204" pitchFamily="34" charset="0"/>
              <a:buNone/>
              <a:defRPr sz="4000" b="0" spc="400">
                <a:solidFill>
                  <a:schemeClr val="tx1"/>
                </a:solidFill>
                <a:latin typeface="Arial" panose="020B060402020209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/>
              <a:t>编辑标题</a:t>
            </a:r>
            <a:endParaRPr lang="zh-CN" altLang="en-US"/>
          </a:p>
        </p:txBody>
      </p:sp>
      <p:sp>
        <p:nvSpPr>
          <p:cNvPr id="2" name="副标题 1"/>
          <p:cNvSpPr>
            <a:spLocks noGrp="1"/>
          </p:cNvSpPr>
          <p:nvPr>
            <p:ph type="subTitle" idx="13" hasCustomPrompt="1"/>
            <p:custDataLst>
              <p:tags r:id="rId9"/>
            </p:custDataLst>
          </p:nvPr>
        </p:nvSpPr>
        <p:spPr>
          <a:xfrm>
            <a:off x="4702175" y="3777214"/>
            <a:ext cx="4536440" cy="321945"/>
          </a:xfrm>
        </p:spPr>
        <p:txBody>
          <a:bodyPr vert="horz" wrap="square" lIns="0" tIns="0" rIns="0" bIns="0" anchor="t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800"/>
              <a:buFont typeface="Arial" panose="020B0604020202090204" pitchFamily="34" charset="0"/>
              <a:buNone/>
              <a:defRPr sz="1800" b="0" spc="20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zh-CN" altLang="en-US"/>
              <a:t>单击此处编辑副标题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/>
          <p:nvPr userDrawn="1">
            <p:custDataLst>
              <p:tags r:id="rId2"/>
            </p:custDataLst>
          </p:nvPr>
        </p:nvPicPr>
        <p:blipFill>
          <a:blip r:embed="rId3" r:link="rId4" cstate="email"/>
          <a:stretch>
            <a:fillRect/>
          </a:stretch>
        </p:blipFill>
        <p:spPr>
          <a:xfrm>
            <a:off x="0" y="0"/>
            <a:ext cx="720090" cy="481330"/>
          </a:xfrm>
          <a:prstGeom prst="rect">
            <a:avLst/>
          </a:prstGeom>
        </p:spPr>
      </p:pic>
      <p:pic>
        <p:nvPicPr>
          <p:cNvPr id="6" name="图片 5"/>
          <p:cNvPicPr/>
          <p:nvPr userDrawn="1">
            <p:custDataLst>
              <p:tags r:id="rId5"/>
            </p:custDataLst>
          </p:nvPr>
        </p:nvPicPr>
        <p:blipFill>
          <a:blip r:embed="rId6" r:link="rId7" cstate="email"/>
          <a:stretch>
            <a:fillRect/>
          </a:stretch>
        </p:blipFill>
        <p:spPr>
          <a:xfrm>
            <a:off x="11471910" y="0"/>
            <a:ext cx="720090" cy="47244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>
            <a:lvl1pPr>
              <a:defRPr baseline="0"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292075" y="303809"/>
            <a:ext cx="11607851" cy="6250382"/>
          </a:xfrm>
          <a:prstGeom prst="rect">
            <a:avLst/>
          </a:prstGeom>
          <a:solidFill>
            <a:schemeClr val="bg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9" name="图片 8"/>
          <p:cNvPicPr/>
          <p:nvPr userDrawn="1">
            <p:custDataLst>
              <p:tags r:id="rId3"/>
            </p:custDataLst>
          </p:nvPr>
        </p:nvPicPr>
        <p:blipFill>
          <a:blip r:embed="rId4" r:link="rId5" cstate="email"/>
          <a:stretch>
            <a:fillRect/>
          </a:stretch>
        </p:blipFill>
        <p:spPr>
          <a:xfrm>
            <a:off x="0" y="0"/>
            <a:ext cx="720090" cy="481330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6"/>
            </p:custDataLst>
          </p:nvPr>
        </p:nvPicPr>
        <p:blipFill>
          <a:blip r:embed="rId7" r:link="rId8" cstate="email"/>
          <a:stretch>
            <a:fillRect/>
          </a:stretch>
        </p:blipFill>
        <p:spPr>
          <a:xfrm>
            <a:off x="11471910" y="0"/>
            <a:ext cx="720090" cy="47244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9"/>
            </p:custDataLst>
          </p:nvPr>
        </p:nvSpPr>
        <p:spPr>
          <a:xfrm>
            <a:off x="1281600" y="1249200"/>
            <a:ext cx="9626400" cy="723600"/>
          </a:xfrm>
        </p:spPr>
        <p:txBody>
          <a:bodyPr wrap="square" anchor="ctr">
            <a:normAutofit/>
          </a:bodyPr>
          <a:lstStyle>
            <a:lvl1pPr>
              <a:defRPr sz="3200" baseline="0"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0"/>
            </p:custDataLst>
          </p:nvPr>
        </p:nvSpPr>
        <p:spPr>
          <a:xfrm>
            <a:off x="1281113" y="2163600"/>
            <a:ext cx="9626600" cy="3445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</a:defRPr>
            </a:lvl1pPr>
            <a:lvl2pPr>
              <a:defRPr baseline="0"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</a:defRPr>
            </a:lvl2pPr>
            <a:lvl3pPr>
              <a:defRPr baseline="0"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</a:defRPr>
            </a:lvl3pPr>
            <a:lvl4pPr>
              <a:defRPr baseline="0"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</a:defRPr>
            </a:lvl4pPr>
            <a:lvl5pPr>
              <a:defRPr baseline="0"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4824603" cy="6858000"/>
          </a:xfrm>
          <a:prstGeom prst="rect">
            <a:avLst/>
          </a:prstGeom>
          <a:solidFill>
            <a:schemeClr val="bg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" name="图片 7"/>
          <p:cNvPicPr/>
          <p:nvPr userDrawn="1">
            <p:custDataLst>
              <p:tags r:id="rId3"/>
            </p:custDataLst>
          </p:nvPr>
        </p:nvPicPr>
        <p:blipFill>
          <a:blip r:embed="rId4" r:link="rId5" cstate="email"/>
          <a:stretch>
            <a:fillRect/>
          </a:stretch>
        </p:blipFill>
        <p:spPr>
          <a:xfrm>
            <a:off x="11471910" y="0"/>
            <a:ext cx="720090" cy="48119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583200" y="770400"/>
            <a:ext cx="3960000" cy="882000"/>
          </a:xfrm>
        </p:spPr>
        <p:txBody>
          <a:bodyPr wrap="square" anchor="ctr" anchorCtr="0">
            <a:normAutofit/>
          </a:bodyPr>
          <a:lstStyle>
            <a:lvl1pPr>
              <a:defRPr sz="3600" baseline="0"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0"/>
            </p:custDataLst>
          </p:nvPr>
        </p:nvSpPr>
        <p:spPr>
          <a:xfrm>
            <a:off x="586800" y="1764000"/>
            <a:ext cx="3956400" cy="4093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</a:defRPr>
            </a:lvl1pPr>
            <a:lvl2pPr>
              <a:defRPr baseline="0"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</a:defRPr>
            </a:lvl2pPr>
            <a:lvl3pPr>
              <a:defRPr baseline="0"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</a:defRPr>
            </a:lvl3pPr>
            <a:lvl4pPr>
              <a:defRPr baseline="0"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</a:defRPr>
            </a:lvl4pPr>
            <a:lvl5pPr>
              <a:defRPr baseline="0"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1"/>
            </p:custDataLst>
          </p:nvPr>
        </p:nvSpPr>
        <p:spPr>
          <a:xfrm>
            <a:off x="5101200" y="769938"/>
            <a:ext cx="6480000" cy="5087937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</a:defRPr>
            </a:lvl1pPr>
            <a:lvl2pPr>
              <a:defRPr baseline="0"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</a:defRPr>
            </a:lvl2pPr>
            <a:lvl3pPr>
              <a:defRPr baseline="0"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</a:defRPr>
            </a:lvl3pPr>
            <a:lvl4pPr>
              <a:defRPr baseline="0"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</a:defRPr>
            </a:lvl4pPr>
            <a:lvl5pPr>
              <a:defRPr baseline="0"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2664333"/>
          </a:xfrm>
          <a:prstGeom prst="rect">
            <a:avLst/>
          </a:prstGeom>
          <a:solidFill>
            <a:schemeClr val="bg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10" name="图片 9"/>
          <p:cNvPicPr/>
          <p:nvPr userDrawn="1">
            <p:custDataLst>
              <p:tags r:id="rId3"/>
            </p:custDataLst>
          </p:nvPr>
        </p:nvPicPr>
        <p:blipFill>
          <a:blip r:embed="rId4" r:link="rId5" cstate="email"/>
          <a:stretch>
            <a:fillRect/>
          </a:stretch>
        </p:blipFill>
        <p:spPr>
          <a:xfrm>
            <a:off x="0" y="0"/>
            <a:ext cx="720090" cy="481330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6"/>
            </p:custDataLst>
          </p:nvPr>
        </p:nvPicPr>
        <p:blipFill>
          <a:blip r:embed="rId7" r:link="rId8" cstate="email"/>
          <a:stretch>
            <a:fillRect/>
          </a:stretch>
        </p:blipFill>
        <p:spPr>
          <a:xfrm>
            <a:off x="11471910" y="0"/>
            <a:ext cx="720090" cy="47244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612000" y="781200"/>
            <a:ext cx="10976400" cy="626400"/>
          </a:xfrm>
        </p:spPr>
        <p:txBody>
          <a:bodyPr wrap="square" anchor="ctr">
            <a:normAutofit/>
          </a:bodyPr>
          <a:lstStyle>
            <a:lvl1pPr algn="ctr">
              <a:defRPr sz="3600" baseline="0"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3"/>
            </p:custDataLst>
          </p:nvPr>
        </p:nvSpPr>
        <p:spPr>
          <a:xfrm>
            <a:off x="612000" y="1659600"/>
            <a:ext cx="10975975" cy="828000"/>
          </a:xfrm>
        </p:spPr>
        <p:txBody>
          <a:bodyPr wrap="square">
            <a:normAutofit/>
          </a:bodyPr>
          <a:lstStyle>
            <a:lvl1pPr algn="ctr">
              <a:defRPr baseline="0"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4"/>
            </p:custDataLst>
          </p:nvPr>
        </p:nvSpPr>
        <p:spPr>
          <a:xfrm>
            <a:off x="612775" y="2808000"/>
            <a:ext cx="10965600" cy="34308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</a:defRPr>
            </a:lvl1pPr>
            <a:lvl2pPr>
              <a:defRPr baseline="0"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</a:defRPr>
            </a:lvl2pPr>
            <a:lvl3pPr>
              <a:defRPr baseline="0"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</a:defRPr>
            </a:lvl3pPr>
            <a:lvl4pPr>
              <a:defRPr baseline="0"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</a:defRPr>
            </a:lvl4pPr>
            <a:lvl5pPr>
              <a:defRPr baseline="0"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>
            <p:custDataLst>
              <p:tags r:id="rId2"/>
            </p:custDataLst>
          </p:nvPr>
        </p:nvSpPr>
        <p:spPr>
          <a:xfrm>
            <a:off x="0" y="5028971"/>
            <a:ext cx="12192000" cy="1829029"/>
          </a:xfrm>
          <a:prstGeom prst="rect">
            <a:avLst/>
          </a:prstGeom>
          <a:solidFill>
            <a:schemeClr val="bg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10" name="图片 9"/>
          <p:cNvPicPr/>
          <p:nvPr userDrawn="1">
            <p:custDataLst>
              <p:tags r:id="rId3"/>
            </p:custDataLst>
          </p:nvPr>
        </p:nvPicPr>
        <p:blipFill>
          <a:blip r:embed="rId4" r:link="rId5" cstate="email"/>
          <a:stretch>
            <a:fillRect/>
          </a:stretch>
        </p:blipFill>
        <p:spPr>
          <a:xfrm>
            <a:off x="0" y="0"/>
            <a:ext cx="720090" cy="481330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6"/>
            </p:custDataLst>
          </p:nvPr>
        </p:nvPicPr>
        <p:blipFill>
          <a:blip r:embed="rId7" r:link="rId8" cstate="email"/>
          <a:stretch>
            <a:fillRect/>
          </a:stretch>
        </p:blipFill>
        <p:spPr>
          <a:xfrm>
            <a:off x="11471910" y="0"/>
            <a:ext cx="720090" cy="47244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604800" y="669600"/>
            <a:ext cx="10976400" cy="565200"/>
          </a:xfrm>
        </p:spPr>
        <p:txBody>
          <a:bodyPr wrap="square" anchor="ctr" anchorCtr="0">
            <a:normAutofit/>
          </a:bodyPr>
          <a:lstStyle>
            <a:lvl1pPr algn="ctr">
              <a:defRPr sz="3200" baseline="0"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3"/>
            </p:custDataLst>
          </p:nvPr>
        </p:nvSpPr>
        <p:spPr>
          <a:xfrm>
            <a:off x="604837" y="1681200"/>
            <a:ext cx="10990800" cy="3211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</a:defRPr>
            </a:lvl1pPr>
            <a:lvl2pPr>
              <a:defRPr baseline="0"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</a:defRPr>
            </a:lvl2pPr>
            <a:lvl3pPr>
              <a:defRPr baseline="0"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</a:defRPr>
            </a:lvl3pPr>
            <a:lvl4pPr>
              <a:defRPr baseline="0"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</a:defRPr>
            </a:lvl4pPr>
            <a:lvl5pPr>
              <a:defRPr baseline="0"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14"/>
            </p:custDataLst>
          </p:nvPr>
        </p:nvSpPr>
        <p:spPr>
          <a:xfrm>
            <a:off x="594000" y="5180400"/>
            <a:ext cx="11001600" cy="10116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bg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12" name="图片 11"/>
          <p:cNvPicPr/>
          <p:nvPr userDrawn="1">
            <p:custDataLst>
              <p:tags r:id="rId3"/>
            </p:custDataLst>
          </p:nvPr>
        </p:nvPicPr>
        <p:blipFill>
          <a:blip r:embed="rId4" r:link="rId5" cstate="email"/>
          <a:stretch>
            <a:fillRect/>
          </a:stretch>
        </p:blipFill>
        <p:spPr>
          <a:xfrm>
            <a:off x="11471910" y="6376670"/>
            <a:ext cx="720090" cy="481330"/>
          </a:xfrm>
          <a:prstGeom prst="rect">
            <a:avLst/>
          </a:prstGeom>
        </p:spPr>
      </p:pic>
      <p:pic>
        <p:nvPicPr>
          <p:cNvPr id="10" name="图片 9"/>
          <p:cNvPicPr/>
          <p:nvPr userDrawn="1">
            <p:custDataLst>
              <p:tags r:id="rId6"/>
            </p:custDataLst>
          </p:nvPr>
        </p:nvPicPr>
        <p:blipFill>
          <a:blip r:embed="rId7" r:link="rId8" cstate="email"/>
          <a:stretch>
            <a:fillRect/>
          </a:stretch>
        </p:blipFill>
        <p:spPr>
          <a:xfrm>
            <a:off x="0" y="6385560"/>
            <a:ext cx="720090" cy="47244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579600" y="237600"/>
            <a:ext cx="11037600" cy="441964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3"/>
            </p:custDataLst>
          </p:nvPr>
        </p:nvSpPr>
        <p:spPr>
          <a:xfrm>
            <a:off x="579600" y="1663200"/>
            <a:ext cx="5342400" cy="28944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</a:defRPr>
            </a:lvl1pPr>
            <a:lvl2pPr>
              <a:defRPr baseline="0"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</a:defRPr>
            </a:lvl2pPr>
            <a:lvl3pPr>
              <a:defRPr baseline="0"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</a:defRPr>
            </a:lvl3pPr>
            <a:lvl4pPr>
              <a:defRPr baseline="0"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</a:defRPr>
            </a:lvl4pPr>
            <a:lvl5pPr>
              <a:defRPr baseline="0"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4"/>
            </p:custDataLst>
          </p:nvPr>
        </p:nvSpPr>
        <p:spPr>
          <a:xfrm>
            <a:off x="6242400" y="1663200"/>
            <a:ext cx="5367600" cy="28944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</a:defRPr>
            </a:lvl1pPr>
            <a:lvl2pPr>
              <a:defRPr baseline="0"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</a:defRPr>
            </a:lvl2pPr>
            <a:lvl3pPr>
              <a:defRPr baseline="0"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</a:defRPr>
            </a:lvl3pPr>
            <a:lvl4pPr>
              <a:defRPr baseline="0"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</a:defRPr>
            </a:lvl4pPr>
            <a:lvl5pPr>
              <a:defRPr baseline="0"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5"/>
            </p:custDataLst>
          </p:nvPr>
        </p:nvSpPr>
        <p:spPr>
          <a:xfrm>
            <a:off x="572400" y="4816800"/>
            <a:ext cx="5342400" cy="781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6"/>
            </p:custDataLst>
          </p:nvPr>
        </p:nvSpPr>
        <p:spPr>
          <a:xfrm>
            <a:off x="6253200" y="4813200"/>
            <a:ext cx="5367600" cy="781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953691"/>
            <a:ext cx="12192000" cy="4950618"/>
          </a:xfrm>
          <a:prstGeom prst="rect">
            <a:avLst/>
          </a:prstGeom>
          <a:solidFill>
            <a:schemeClr val="bg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9" name="图片 8"/>
          <p:cNvPicPr/>
          <p:nvPr userDrawn="1">
            <p:custDataLst>
              <p:tags r:id="rId3"/>
            </p:custDataLst>
          </p:nvPr>
        </p:nvPicPr>
        <p:blipFill>
          <a:blip r:embed="rId4" r:link="rId5" cstate="email"/>
          <a:stretch>
            <a:fillRect/>
          </a:stretch>
        </p:blipFill>
        <p:spPr>
          <a:xfrm>
            <a:off x="10571480" y="5775325"/>
            <a:ext cx="1619885" cy="1082675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6"/>
            </p:custDataLst>
          </p:nvPr>
        </p:nvPicPr>
        <p:blipFill>
          <a:blip r:embed="rId7" r:link="rId8" cstate="email"/>
          <a:stretch>
            <a:fillRect/>
          </a:stretch>
        </p:blipFill>
        <p:spPr>
          <a:xfrm>
            <a:off x="0" y="5795645"/>
            <a:ext cx="1619885" cy="106235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9"/>
            </p:custDataLst>
          </p:nvPr>
        </p:nvSpPr>
        <p:spPr>
          <a:xfrm>
            <a:off x="1522800" y="1339200"/>
            <a:ext cx="9144000" cy="2386800"/>
          </a:xfrm>
        </p:spPr>
        <p:txBody>
          <a:bodyPr wrap="square" anchor="b">
            <a:normAutofit/>
          </a:bodyPr>
          <a:lstStyle>
            <a:lvl1pPr algn="ctr">
              <a:defRPr sz="6000" baseline="0"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3"/>
            </p:custDataLst>
          </p:nvPr>
        </p:nvSpPr>
        <p:spPr>
          <a:xfrm>
            <a:off x="1522413" y="3862800"/>
            <a:ext cx="9144000" cy="1656000"/>
          </a:xfrm>
        </p:spPr>
        <p:txBody>
          <a:bodyPr wrap="square">
            <a:normAutofit/>
          </a:bodyPr>
          <a:lstStyle>
            <a:lvl1pPr algn="ctr">
              <a:defRPr baseline="0"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/>
          <p:nvPr userDrawn="1"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716741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716741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9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10"/>
            </p:custDataLst>
          </p:nvPr>
        </p:nvSpPr>
        <p:spPr>
          <a:xfrm>
            <a:off x="6238877" y="952508"/>
            <a:ext cx="5283242" cy="5388907"/>
          </a:xfrm>
        </p:spPr>
        <p:txBody>
          <a:bodyPr wrap="square" lIns="90170" tIns="46990" rIns="90170" bIns="46990">
            <a:normAutofit/>
          </a:bodyPr>
          <a:lstStyle>
            <a:lvl1pPr eaLnBrk="1" fontAlgn="auto" latinLnBrk="0" hangingPunct="1">
              <a:defRPr sz="160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1pPr>
            <a:lvl2pPr eaLnBrk="1" fontAlgn="auto" latinLnBrk="0" hangingPunct="1">
              <a:defRPr sz="160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2pPr>
            <a:lvl3pPr eaLnBrk="1" fontAlgn="auto" latinLnBrk="0" hangingPunct="1">
              <a:defRPr sz="160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3pPr>
            <a:lvl4pPr eaLnBrk="1" fontAlgn="auto" latinLnBrk="0" hangingPunct="1">
              <a:defRPr sz="160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4pPr>
            <a:lvl5pPr eaLnBrk="1" fontAlgn="auto" latinLnBrk="0" hangingPunct="1">
              <a:defRPr sz="160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/>
          <p:nvPr userDrawn="1"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716741"/>
          </a:xfrm>
          <a:prstGeom prst="rect">
            <a:avLst/>
          </a:prstGeom>
        </p:spPr>
      </p:pic>
      <p:pic>
        <p:nvPicPr>
          <p:cNvPr id="10" name="图片 9"/>
          <p:cNvPicPr/>
          <p:nvPr userDrawn="1"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716741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9"/>
            </p:custDataLst>
          </p:nvPr>
        </p:nvSpPr>
        <p:spPr>
          <a:xfrm>
            <a:off x="669930" y="952508"/>
            <a:ext cx="5283242" cy="381003"/>
          </a:xfrm>
        </p:spPr>
        <p:txBody>
          <a:bodyPr wrap="square" lIns="90170" tIns="46990" rIns="90170" bIns="46990" anchor="ctr" anchorCtr="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10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11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9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12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13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14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15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/>
          <p:nvPr userDrawn="1">
            <p:custDataLst>
              <p:tags r:id="rId2"/>
            </p:custDataLst>
          </p:nvPr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234440"/>
            <a:ext cx="4389120" cy="4389120"/>
          </a:xfrm>
          <a:prstGeom prst="rect">
            <a:avLst/>
          </a:prstGeom>
        </p:spPr>
      </p:pic>
      <p:sp>
        <p:nvSpPr>
          <p:cNvPr id="7" name="任意多边形 6"/>
          <p:cNvSpPr/>
          <p:nvPr userDrawn="1">
            <p:custDataLst>
              <p:tags r:id="rId5"/>
            </p:custDataLst>
          </p:nvPr>
        </p:nvSpPr>
        <p:spPr>
          <a:xfrm>
            <a:off x="4878000" y="0"/>
            <a:ext cx="7314000" cy="6858000"/>
          </a:xfrm>
          <a:custGeom>
            <a:avLst/>
            <a:gdLst>
              <a:gd name="connsiteX0" fmla="*/ 1714500 w 7314000"/>
              <a:gd name="connsiteY0" fmla="*/ 0 h 6858000"/>
              <a:gd name="connsiteX1" fmla="*/ 7314000 w 7314000"/>
              <a:gd name="connsiteY1" fmla="*/ 0 h 6858000"/>
              <a:gd name="connsiteX2" fmla="*/ 7314000 w 7314000"/>
              <a:gd name="connsiteY2" fmla="*/ 6858000 h 6858000"/>
              <a:gd name="connsiteX3" fmla="*/ 0 w 7314000"/>
              <a:gd name="connsiteY3" fmla="*/ 6858000 h 6858000"/>
              <a:gd name="connsiteX4" fmla="*/ 1714500 w 7314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14000" h="6858000">
                <a:moveTo>
                  <a:pt x="1714500" y="0"/>
                </a:moveTo>
                <a:lnTo>
                  <a:pt x="7314000" y="0"/>
                </a:lnTo>
                <a:lnTo>
                  <a:pt x="7314000" y="6858000"/>
                </a:lnTo>
                <a:lnTo>
                  <a:pt x="0" y="6858000"/>
                </a:lnTo>
                <a:lnTo>
                  <a:pt x="1714500" y="0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pic>
        <p:nvPicPr>
          <p:cNvPr id="6" name="图片 5"/>
          <p:cNvPicPr/>
          <p:nvPr userDrawn="1">
            <p:custDataLst>
              <p:tags r:id="rId6"/>
            </p:custDataLst>
          </p:nvPr>
        </p:nvPicPr>
        <p:blipFill>
          <a:blip r:embed="rId7" r:link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41259"/>
            <a:ext cx="720090" cy="716741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669882" y="443230"/>
            <a:ext cx="10852237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/>
          <p:nvPr userDrawn="1"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716741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716741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9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10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/>
          <p:nvPr userDrawn="1"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716741"/>
          </a:xfrm>
          <a:prstGeom prst="rect">
            <a:avLst/>
          </a:prstGeom>
        </p:spPr>
      </p:pic>
      <p:pic>
        <p:nvPicPr>
          <p:cNvPr id="7" name="图片 6"/>
          <p:cNvPicPr/>
          <p:nvPr userDrawn="1"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716741"/>
          </a:xfrm>
          <a:prstGeom prst="rect">
            <a:avLst/>
          </a:prstGeom>
        </p:spPr>
      </p:pic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8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9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 wrap="square">
            <a:normAutofit/>
          </a:bodyPr>
          <a:lstStyle>
            <a:lvl1pPr indent="0" eaLnBrk="1" fontAlgn="auto" latinLnBrk="0" hangingPunct="1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1pPr>
            <a:lvl2pPr indent="0" eaLnBrk="1" fontAlgn="auto" latinLnBrk="0" hangingPunct="1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2pPr>
            <a:lvl3pPr indent="0" eaLnBrk="1" fontAlgn="auto" latinLnBrk="0" hangingPunct="1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3pPr>
            <a:lvl4pPr indent="0" eaLnBrk="1" fontAlgn="auto" latinLnBrk="0" hangingPunct="1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4pPr>
            <a:lvl5pPr indent="0" eaLnBrk="1" fontAlgn="auto" latinLnBrk="0" hangingPunct="1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5" Type="http://schemas.openxmlformats.org/officeDocument/2006/relationships/theme" Target="../theme/theme1.xml"/><Relationship Id="rId24" Type="http://schemas.openxmlformats.org/officeDocument/2006/relationships/tags" Target="../tags/tag145.xml"/><Relationship Id="rId23" Type="http://schemas.openxmlformats.org/officeDocument/2006/relationships/tags" Target="../tags/tag144.xml"/><Relationship Id="rId22" Type="http://schemas.openxmlformats.org/officeDocument/2006/relationships/tags" Target="../tags/tag143.xml"/><Relationship Id="rId21" Type="http://schemas.openxmlformats.org/officeDocument/2006/relationships/tags" Target="../tags/tag142.xml"/><Relationship Id="rId20" Type="http://schemas.openxmlformats.org/officeDocument/2006/relationships/tags" Target="../tags/tag141.xml"/><Relationship Id="rId2" Type="http://schemas.openxmlformats.org/officeDocument/2006/relationships/slideLayout" Target="../slideLayouts/slideLayout2.xml"/><Relationship Id="rId19" Type="http://schemas.openxmlformats.org/officeDocument/2006/relationships/tags" Target="../tags/tag140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7.xml"/><Relationship Id="rId8" Type="http://schemas.openxmlformats.org/officeDocument/2006/relationships/slideLayout" Target="../slideLayouts/slideLayout26.xml"/><Relationship Id="rId7" Type="http://schemas.openxmlformats.org/officeDocument/2006/relationships/slideLayout" Target="../slideLayouts/slideLayout25.xml"/><Relationship Id="rId6" Type="http://schemas.openxmlformats.org/officeDocument/2006/relationships/slideLayout" Target="../slideLayouts/slideLayout24.xml"/><Relationship Id="rId5" Type="http://schemas.openxmlformats.org/officeDocument/2006/relationships/slideLayout" Target="../slideLayouts/slideLayout23.xml"/><Relationship Id="rId4" Type="http://schemas.openxmlformats.org/officeDocument/2006/relationships/slideLayout" Target="../slideLayouts/slideLayout22.xml"/><Relationship Id="rId3" Type="http://schemas.openxmlformats.org/officeDocument/2006/relationships/slideLayout" Target="../slideLayouts/slideLayout21.xml"/><Relationship Id="rId25" Type="http://schemas.openxmlformats.org/officeDocument/2006/relationships/theme" Target="../theme/theme2.xml"/><Relationship Id="rId24" Type="http://schemas.openxmlformats.org/officeDocument/2006/relationships/tags" Target="../tags/tag283.xml"/><Relationship Id="rId23" Type="http://schemas.openxmlformats.org/officeDocument/2006/relationships/tags" Target="../tags/tag282.xml"/><Relationship Id="rId22" Type="http://schemas.openxmlformats.org/officeDocument/2006/relationships/tags" Target="../tags/tag281.xml"/><Relationship Id="rId21" Type="http://schemas.openxmlformats.org/officeDocument/2006/relationships/tags" Target="../tags/tag280.xml"/><Relationship Id="rId20" Type="http://schemas.openxmlformats.org/officeDocument/2006/relationships/tags" Target="../tags/tag279.xml"/><Relationship Id="rId2" Type="http://schemas.openxmlformats.org/officeDocument/2006/relationships/slideLayout" Target="../slideLayouts/slideLayout20.xml"/><Relationship Id="rId19" Type="http://schemas.openxmlformats.org/officeDocument/2006/relationships/tags" Target="../tags/tag278.xml"/><Relationship Id="rId18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35.xml"/><Relationship Id="rId16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28.xml"/><Relationship Id="rId1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wrap="square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0"/>
            </p:custDataLst>
          </p:nvPr>
        </p:nvSpPr>
        <p:spPr>
          <a:xfrm>
            <a:off x="669882" y="961398"/>
            <a:ext cx="10852237" cy="5388907"/>
          </a:xfrm>
          <a:prstGeom prst="rect">
            <a:avLst/>
          </a:prstGeom>
        </p:spPr>
        <p:txBody>
          <a:bodyPr vert="horz" wrap="square" lIns="90170" tIns="46990" rIns="90170" bIns="4699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1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2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3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2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>
          <a:solidFill>
            <a:schemeClr val="tx1"/>
          </a:solidFill>
          <a:uFillTx/>
          <a:latin typeface="Arial" panose="020B0604020202090204" pitchFamily="34" charset="0"/>
          <a:ea typeface="微软雅黑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90204" pitchFamily="34" charset="0"/>
          <a:ea typeface="微软雅黑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90204" pitchFamily="34" charset="0"/>
          <a:ea typeface="微软雅黑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90204" pitchFamily="34" charset="0"/>
          <a:ea typeface="微软雅黑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90204" pitchFamily="34" charset="0"/>
          <a:ea typeface="微软雅黑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90204" pitchFamily="34" charset="0"/>
          <a:ea typeface="微软雅黑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wrap="square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0"/>
            </p:custDataLst>
          </p:nvPr>
        </p:nvSpPr>
        <p:spPr>
          <a:xfrm>
            <a:off x="669882" y="961398"/>
            <a:ext cx="10852237" cy="5388907"/>
          </a:xfrm>
          <a:prstGeom prst="rect">
            <a:avLst/>
          </a:prstGeom>
        </p:spPr>
        <p:txBody>
          <a:bodyPr vert="horz" wrap="square" lIns="90170" tIns="46990" rIns="90170" bIns="4699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1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lt1">
                    <a:tint val="75000"/>
                  </a:schemeClr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2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3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lt1">
                    <a:tint val="75000"/>
                  </a:schemeClr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2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  <p:sldLayoutId id="2147483679" r:id="rId12"/>
    <p:sldLayoutId id="2147483680" r:id="rId13"/>
    <p:sldLayoutId id="2147483681" r:id="rId14"/>
    <p:sldLayoutId id="2147483682" r:id="rId15"/>
    <p:sldLayoutId id="2147483683" r:id="rId16"/>
    <p:sldLayoutId id="2147483684" r:id="rId17"/>
    <p:sldLayoutId id="2147483685" r:id="rId1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>
          <a:solidFill>
            <a:schemeClr val="bg1"/>
          </a:solidFill>
          <a:uFillTx/>
          <a:latin typeface="汉仪旗黑-85S" panose="00020600040101010101" pitchFamily="18" charset="-122"/>
          <a:ea typeface="汉仪旗黑-85S" panose="00020600040101010101" pitchFamily="18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defRPr sz="1600" u="none" strike="noStrike" kern="1200" cap="none" spc="150" normalizeH="0" baseline="0">
          <a:solidFill>
            <a:schemeClr val="bg1"/>
          </a:solidFill>
          <a:uFillTx/>
          <a:latin typeface="Arial" panose="020B0604020202090204" pitchFamily="34" charset="0"/>
          <a:ea typeface="微软雅黑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bg1"/>
          </a:solidFill>
          <a:uFillTx/>
          <a:latin typeface="Arial" panose="020B0604020202090204" pitchFamily="34" charset="0"/>
          <a:ea typeface="微软雅黑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defRPr sz="1600" u="none" strike="noStrike" kern="1200" cap="none" spc="150" normalizeH="0" baseline="0">
          <a:solidFill>
            <a:schemeClr val="bg1"/>
          </a:solidFill>
          <a:uFillTx/>
          <a:latin typeface="Arial" panose="020B0604020202090204" pitchFamily="34" charset="0"/>
          <a:ea typeface="微软雅黑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defRPr sz="1600" u="none" strike="noStrike" kern="1200" cap="none" spc="150" normalizeH="0" baseline="0">
          <a:solidFill>
            <a:schemeClr val="bg1"/>
          </a:solidFill>
          <a:uFillTx/>
          <a:latin typeface="Arial" panose="020B0604020202090204" pitchFamily="34" charset="0"/>
          <a:ea typeface="微软雅黑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defRPr sz="1600" u="none" strike="noStrike" kern="1200" cap="none" spc="150" normalizeH="0" baseline="0">
          <a:solidFill>
            <a:schemeClr val="bg1"/>
          </a:solidFill>
          <a:uFillTx/>
          <a:latin typeface="Arial" panose="020B0604020202090204" pitchFamily="34" charset="0"/>
          <a:ea typeface="微软雅黑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.xml"/><Relationship Id="rId7" Type="http://schemas.openxmlformats.org/officeDocument/2006/relationships/slideLayout" Target="../slideLayouts/slideLayout19.xml"/><Relationship Id="rId6" Type="http://schemas.openxmlformats.org/officeDocument/2006/relationships/tags" Target="../tags/tag288.xml"/><Relationship Id="rId5" Type="http://schemas.openxmlformats.org/officeDocument/2006/relationships/tags" Target="../tags/tag287.xml"/><Relationship Id="rId4" Type="http://schemas.openxmlformats.org/officeDocument/2006/relationships/tags" Target="../tags/tag286.xml"/><Relationship Id="rId3" Type="http://schemas.openxmlformats.org/officeDocument/2006/relationships/tags" Target="../tags/tag285.xml"/><Relationship Id="rId2" Type="http://schemas.openxmlformats.org/officeDocument/2006/relationships/image" Target="../media/image18.jpeg"/><Relationship Id="rId1" Type="http://schemas.openxmlformats.org/officeDocument/2006/relationships/tags" Target="../tags/tag284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7.xml"/><Relationship Id="rId7" Type="http://schemas.openxmlformats.org/officeDocument/2006/relationships/slideLayout" Target="../slideLayouts/slideLayout18.xml"/><Relationship Id="rId6" Type="http://schemas.openxmlformats.org/officeDocument/2006/relationships/tags" Target="../tags/tag318.xml"/><Relationship Id="rId5" Type="http://schemas.openxmlformats.org/officeDocument/2006/relationships/image" Target="../media/image53.jpeg"/><Relationship Id="rId4" Type="http://schemas.openxmlformats.org/officeDocument/2006/relationships/image" Target="../media/image52.jpeg"/><Relationship Id="rId3" Type="http://schemas.openxmlformats.org/officeDocument/2006/relationships/image" Target="../media/image51.jpeg"/><Relationship Id="rId2" Type="http://schemas.openxmlformats.org/officeDocument/2006/relationships/tags" Target="../tags/tag317.xml"/><Relationship Id="rId1" Type="http://schemas.openxmlformats.org/officeDocument/2006/relationships/tags" Target="../tags/tag316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8.xml"/><Relationship Id="rId8" Type="http://schemas.openxmlformats.org/officeDocument/2006/relationships/slideLayout" Target="../slideLayouts/slideLayout18.xml"/><Relationship Id="rId7" Type="http://schemas.openxmlformats.org/officeDocument/2006/relationships/tags" Target="../tags/tag321.xml"/><Relationship Id="rId6" Type="http://schemas.openxmlformats.org/officeDocument/2006/relationships/image" Target="../media/image57.jpeg"/><Relationship Id="rId5" Type="http://schemas.openxmlformats.org/officeDocument/2006/relationships/image" Target="../media/image56.jpeg"/><Relationship Id="rId4" Type="http://schemas.openxmlformats.org/officeDocument/2006/relationships/image" Target="../media/image55.jpeg"/><Relationship Id="rId3" Type="http://schemas.openxmlformats.org/officeDocument/2006/relationships/image" Target="../media/image54.jpeg"/><Relationship Id="rId2" Type="http://schemas.openxmlformats.org/officeDocument/2006/relationships/tags" Target="../tags/tag320.xml"/><Relationship Id="rId1" Type="http://schemas.openxmlformats.org/officeDocument/2006/relationships/tags" Target="../tags/tag319.xml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9.xml"/><Relationship Id="rId8" Type="http://schemas.openxmlformats.org/officeDocument/2006/relationships/slideLayout" Target="../slideLayouts/slideLayout18.xml"/><Relationship Id="rId7" Type="http://schemas.openxmlformats.org/officeDocument/2006/relationships/tags" Target="../tags/tag324.xml"/><Relationship Id="rId6" Type="http://schemas.openxmlformats.org/officeDocument/2006/relationships/image" Target="../media/image61.jpeg"/><Relationship Id="rId5" Type="http://schemas.openxmlformats.org/officeDocument/2006/relationships/image" Target="../media/image60.jpeg"/><Relationship Id="rId4" Type="http://schemas.openxmlformats.org/officeDocument/2006/relationships/image" Target="../media/image59.jpeg"/><Relationship Id="rId3" Type="http://schemas.openxmlformats.org/officeDocument/2006/relationships/image" Target="../media/image58.jpeg"/><Relationship Id="rId2" Type="http://schemas.openxmlformats.org/officeDocument/2006/relationships/tags" Target="../tags/tag323.xml"/><Relationship Id="rId1" Type="http://schemas.openxmlformats.org/officeDocument/2006/relationships/tags" Target="../tags/tag322.xml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0.xml"/><Relationship Id="rId8" Type="http://schemas.openxmlformats.org/officeDocument/2006/relationships/slideLayout" Target="../slideLayouts/slideLayout18.xml"/><Relationship Id="rId7" Type="http://schemas.openxmlformats.org/officeDocument/2006/relationships/tags" Target="../tags/tag327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Relationship Id="rId3" Type="http://schemas.openxmlformats.org/officeDocument/2006/relationships/image" Target="../media/image62.png"/><Relationship Id="rId2" Type="http://schemas.openxmlformats.org/officeDocument/2006/relationships/tags" Target="../tags/tag326.xml"/><Relationship Id="rId1" Type="http://schemas.openxmlformats.org/officeDocument/2006/relationships/tags" Target="../tags/tag325.xml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1.xml"/><Relationship Id="rId8" Type="http://schemas.openxmlformats.org/officeDocument/2006/relationships/slideLayout" Target="../slideLayouts/slideLayout18.xml"/><Relationship Id="rId7" Type="http://schemas.openxmlformats.org/officeDocument/2006/relationships/tags" Target="../tags/tag330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Relationship Id="rId3" Type="http://schemas.openxmlformats.org/officeDocument/2006/relationships/image" Target="../media/image66.png"/><Relationship Id="rId2" Type="http://schemas.openxmlformats.org/officeDocument/2006/relationships/tags" Target="../tags/tag329.xml"/><Relationship Id="rId1" Type="http://schemas.openxmlformats.org/officeDocument/2006/relationships/tags" Target="../tags/tag328.xml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8.xml"/><Relationship Id="rId8" Type="http://schemas.openxmlformats.org/officeDocument/2006/relationships/tags" Target="../tags/tag334.xml"/><Relationship Id="rId7" Type="http://schemas.openxmlformats.org/officeDocument/2006/relationships/image" Target="../media/image73.png"/><Relationship Id="rId6" Type="http://schemas.openxmlformats.org/officeDocument/2006/relationships/tags" Target="../tags/tag333.xml"/><Relationship Id="rId5" Type="http://schemas.openxmlformats.org/officeDocument/2006/relationships/image" Target="../media/image72.jpeg"/><Relationship Id="rId4" Type="http://schemas.openxmlformats.org/officeDocument/2006/relationships/image" Target="../media/image71.jpeg"/><Relationship Id="rId3" Type="http://schemas.openxmlformats.org/officeDocument/2006/relationships/image" Target="../media/image70.png"/><Relationship Id="rId2" Type="http://schemas.openxmlformats.org/officeDocument/2006/relationships/tags" Target="../tags/tag332.xml"/><Relationship Id="rId1" Type="http://schemas.openxmlformats.org/officeDocument/2006/relationships/tags" Target="../tags/tag331.xml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8.xml"/><Relationship Id="rId8" Type="http://schemas.openxmlformats.org/officeDocument/2006/relationships/tags" Target="../tags/tag337.xml"/><Relationship Id="rId7" Type="http://schemas.openxmlformats.org/officeDocument/2006/relationships/image" Target="../media/image78.jpeg"/><Relationship Id="rId6" Type="http://schemas.openxmlformats.org/officeDocument/2006/relationships/image" Target="../media/image77.png"/><Relationship Id="rId5" Type="http://schemas.openxmlformats.org/officeDocument/2006/relationships/image" Target="../media/image76.jpeg"/><Relationship Id="rId4" Type="http://schemas.openxmlformats.org/officeDocument/2006/relationships/image" Target="../media/image75.jpeg"/><Relationship Id="rId3" Type="http://schemas.openxmlformats.org/officeDocument/2006/relationships/image" Target="../media/image74.jpeg"/><Relationship Id="rId2" Type="http://schemas.openxmlformats.org/officeDocument/2006/relationships/tags" Target="../tags/tag336.xml"/><Relationship Id="rId1" Type="http://schemas.openxmlformats.org/officeDocument/2006/relationships/tags" Target="../tags/tag335.xml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8.xml"/><Relationship Id="rId8" Type="http://schemas.openxmlformats.org/officeDocument/2006/relationships/tags" Target="../tags/tag340.xml"/><Relationship Id="rId7" Type="http://schemas.openxmlformats.org/officeDocument/2006/relationships/image" Target="../media/image83.jpeg"/><Relationship Id="rId6" Type="http://schemas.openxmlformats.org/officeDocument/2006/relationships/image" Target="../media/image82.jpeg"/><Relationship Id="rId5" Type="http://schemas.openxmlformats.org/officeDocument/2006/relationships/image" Target="../media/image81.jpeg"/><Relationship Id="rId4" Type="http://schemas.openxmlformats.org/officeDocument/2006/relationships/image" Target="../media/image80.jpeg"/><Relationship Id="rId3" Type="http://schemas.openxmlformats.org/officeDocument/2006/relationships/image" Target="../media/image79.jpeg"/><Relationship Id="rId2" Type="http://schemas.openxmlformats.org/officeDocument/2006/relationships/tags" Target="../tags/tag339.xml"/><Relationship Id="rId1" Type="http://schemas.openxmlformats.org/officeDocument/2006/relationships/tags" Target="../tags/tag338.xml"/></Relationships>
</file>

<file path=ppt/slides/_rels/slide1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8.xml"/><Relationship Id="rId5" Type="http://schemas.openxmlformats.org/officeDocument/2006/relationships/tags" Target="../tags/tag343.xml"/><Relationship Id="rId4" Type="http://schemas.openxmlformats.org/officeDocument/2006/relationships/image" Target="../media/image85.png"/><Relationship Id="rId3" Type="http://schemas.openxmlformats.org/officeDocument/2006/relationships/image" Target="../media/image84.png"/><Relationship Id="rId2" Type="http://schemas.openxmlformats.org/officeDocument/2006/relationships/tags" Target="../tags/tag342.xml"/><Relationship Id="rId1" Type="http://schemas.openxmlformats.org/officeDocument/2006/relationships/tags" Target="../tags/tag341.xml"/></Relationships>
</file>

<file path=ppt/slides/_rels/slide1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8.xml"/><Relationship Id="rId6" Type="http://schemas.openxmlformats.org/officeDocument/2006/relationships/tags" Target="../tags/tag346.xml"/><Relationship Id="rId5" Type="http://schemas.openxmlformats.org/officeDocument/2006/relationships/hyperlink" Target="https://zhulinhai.github.io/share/%E5%9F%BA%E4%BA%8EBOKR%E6%9E%84%E5%BB%BA%E5%AD%A6%E4%B9%A0%E5%9E%8B%E7%BB%84%E7%BB%87%E5%8F%8A%E5%85%B6%E8%A6%81%E7%82%B9%E5%88%86%E6%9E%90--%E4%BB%A5BC%E5%85%AC%E5%8F%B8%E4%B8%BA%E4%BE%8B.pdf" TargetMode="External"/><Relationship Id="rId4" Type="http://schemas.openxmlformats.org/officeDocument/2006/relationships/hyperlink" Target="https://zhulinhai.github.io/share/%E5%9F%BA%E4%BA%8EWebGL%E7%9A%843D%E5%8F%AF%E4%BA%A4%E4%BA%92%E6%B1%BD%E8%BD%A6%E5%B1%95%E7%A4%BA%E7%B3%BB%E7%BB%9F%E8%AE%BE%E8%AE%A1%E4%B8%8E%E5%AE%9E%E7%8E%B0.pdf" TargetMode="External"/><Relationship Id="rId3" Type="http://schemas.openxmlformats.org/officeDocument/2006/relationships/hyperlink" Target="https://zhulinhai.github.io/share/%E5%9F%BA%E4%BA%8EBlack-Litterman%E6%A8%A1%E5%9E%8B%E7%9A%84%E5%9F%BA%E6%9C%AC%E9%9D%A2%E9%87%8F%E5%8C%96%E6%8A%95%E8%B5%84%E7%A0%94%E7%A9%B6-%E7%A5%9D%E6%9E%97%E6%B5%B7-%E5%AE%9A%E7%A8%BF%E7%89%8820240514.pdf" TargetMode="External"/><Relationship Id="rId2" Type="http://schemas.openxmlformats.org/officeDocument/2006/relationships/tags" Target="../tags/tag345.xml"/><Relationship Id="rId1" Type="http://schemas.openxmlformats.org/officeDocument/2006/relationships/tags" Target="../tags/tag344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2.xml"/><Relationship Id="rId8" Type="http://schemas.openxmlformats.org/officeDocument/2006/relationships/slideLayout" Target="../slideLayouts/slideLayout18.xml"/><Relationship Id="rId7" Type="http://schemas.openxmlformats.org/officeDocument/2006/relationships/tags" Target="../tags/tag29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3" Type="http://schemas.openxmlformats.org/officeDocument/2006/relationships/tags" Target="../tags/tag290.xml"/><Relationship Id="rId2" Type="http://schemas.openxmlformats.org/officeDocument/2006/relationships/tags" Target="../tags/tag289.xml"/><Relationship Id="rId1" Type="http://schemas.openxmlformats.org/officeDocument/2006/relationships/image" Target="../media/image19.pn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11.xml"/><Relationship Id="rId3" Type="http://schemas.openxmlformats.org/officeDocument/2006/relationships/tags" Target="../tags/tag349.xml"/><Relationship Id="rId2" Type="http://schemas.openxmlformats.org/officeDocument/2006/relationships/tags" Target="../tags/tag348.xml"/><Relationship Id="rId1" Type="http://schemas.openxmlformats.org/officeDocument/2006/relationships/tags" Target="../tags/tag347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tags" Target="../tags/tag294.xml"/><Relationship Id="rId8" Type="http://schemas.openxmlformats.org/officeDocument/2006/relationships/image" Target="../media/image28.png"/><Relationship Id="rId7" Type="http://schemas.openxmlformats.org/officeDocument/2006/relationships/image" Target="../media/image27.png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3" Type="http://schemas.openxmlformats.org/officeDocument/2006/relationships/image" Target="../media/image23.png"/><Relationship Id="rId2" Type="http://schemas.openxmlformats.org/officeDocument/2006/relationships/tags" Target="../tags/tag293.xml"/><Relationship Id="rId10" Type="http://schemas.openxmlformats.org/officeDocument/2006/relationships/slideLayout" Target="../slideLayouts/slideLayout18.xml"/><Relationship Id="rId1" Type="http://schemas.openxmlformats.org/officeDocument/2006/relationships/tags" Target="../tags/tag292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8.xml"/><Relationship Id="rId8" Type="http://schemas.openxmlformats.org/officeDocument/2006/relationships/tags" Target="../tags/tag297.xml"/><Relationship Id="rId7" Type="http://schemas.openxmlformats.org/officeDocument/2006/relationships/image" Target="../media/image33.png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3" Type="http://schemas.openxmlformats.org/officeDocument/2006/relationships/image" Target="../media/image29.png"/><Relationship Id="rId2" Type="http://schemas.openxmlformats.org/officeDocument/2006/relationships/tags" Target="../tags/tag296.xml"/><Relationship Id="rId10" Type="http://schemas.openxmlformats.org/officeDocument/2006/relationships/notesSlide" Target="../notesSlides/notesSlide3.xml"/><Relationship Id="rId1" Type="http://schemas.openxmlformats.org/officeDocument/2006/relationships/tags" Target="../tags/tag29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.xml"/><Relationship Id="rId7" Type="http://schemas.openxmlformats.org/officeDocument/2006/relationships/slideLayout" Target="../slideLayouts/slideLayout18.xml"/><Relationship Id="rId6" Type="http://schemas.openxmlformats.org/officeDocument/2006/relationships/tags" Target="../tags/tag300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Relationship Id="rId3" Type="http://schemas.openxmlformats.org/officeDocument/2006/relationships/image" Target="../media/image34.png"/><Relationship Id="rId2" Type="http://schemas.openxmlformats.org/officeDocument/2006/relationships/tags" Target="../tags/tag299.xml"/><Relationship Id="rId1" Type="http://schemas.openxmlformats.org/officeDocument/2006/relationships/tags" Target="../tags/tag298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5.xml"/><Relationship Id="rId8" Type="http://schemas.openxmlformats.org/officeDocument/2006/relationships/slideLayout" Target="../slideLayouts/slideLayout18.xml"/><Relationship Id="rId7" Type="http://schemas.openxmlformats.org/officeDocument/2006/relationships/tags" Target="../tags/tag303.xml"/><Relationship Id="rId6" Type="http://schemas.openxmlformats.org/officeDocument/2006/relationships/image" Target="../media/image40.jpeg"/><Relationship Id="rId5" Type="http://schemas.openxmlformats.org/officeDocument/2006/relationships/image" Target="../media/image39.jpeg"/><Relationship Id="rId4" Type="http://schemas.openxmlformats.org/officeDocument/2006/relationships/image" Target="../media/image38.jpeg"/><Relationship Id="rId3" Type="http://schemas.openxmlformats.org/officeDocument/2006/relationships/image" Target="../media/image37.jpeg"/><Relationship Id="rId2" Type="http://schemas.openxmlformats.org/officeDocument/2006/relationships/tags" Target="../tags/tag302.xml"/><Relationship Id="rId1" Type="http://schemas.openxmlformats.org/officeDocument/2006/relationships/tags" Target="../tags/tag301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309.xml"/><Relationship Id="rId8" Type="http://schemas.openxmlformats.org/officeDocument/2006/relationships/image" Target="../media/image43.png"/><Relationship Id="rId7" Type="http://schemas.openxmlformats.org/officeDocument/2006/relationships/tags" Target="../tags/tag308.xml"/><Relationship Id="rId6" Type="http://schemas.openxmlformats.org/officeDocument/2006/relationships/image" Target="../media/image42.png"/><Relationship Id="rId5" Type="http://schemas.openxmlformats.org/officeDocument/2006/relationships/tags" Target="../tags/tag307.xml"/><Relationship Id="rId4" Type="http://schemas.openxmlformats.org/officeDocument/2006/relationships/image" Target="../media/image41.png"/><Relationship Id="rId3" Type="http://schemas.openxmlformats.org/officeDocument/2006/relationships/tags" Target="../tags/tag306.xml"/><Relationship Id="rId2" Type="http://schemas.openxmlformats.org/officeDocument/2006/relationships/tags" Target="../tags/tag305.xml"/><Relationship Id="rId10" Type="http://schemas.openxmlformats.org/officeDocument/2006/relationships/slideLayout" Target="../slideLayouts/slideLayout18.xml"/><Relationship Id="rId1" Type="http://schemas.openxmlformats.org/officeDocument/2006/relationships/tags" Target="../tags/tag304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8.xml"/><Relationship Id="rId8" Type="http://schemas.openxmlformats.org/officeDocument/2006/relationships/tags" Target="../tags/tag312.xml"/><Relationship Id="rId7" Type="http://schemas.openxmlformats.org/officeDocument/2006/relationships/image" Target="../media/image48.png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Relationship Id="rId3" Type="http://schemas.openxmlformats.org/officeDocument/2006/relationships/image" Target="../media/image44.png"/><Relationship Id="rId2" Type="http://schemas.openxmlformats.org/officeDocument/2006/relationships/tags" Target="../tags/tag311.xml"/><Relationship Id="rId1" Type="http://schemas.openxmlformats.org/officeDocument/2006/relationships/tags" Target="../tags/tag310.xml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6.xml"/><Relationship Id="rId6" Type="http://schemas.openxmlformats.org/officeDocument/2006/relationships/slideLayout" Target="../slideLayouts/slideLayout18.xml"/><Relationship Id="rId5" Type="http://schemas.openxmlformats.org/officeDocument/2006/relationships/tags" Target="../tags/tag315.xml"/><Relationship Id="rId4" Type="http://schemas.openxmlformats.org/officeDocument/2006/relationships/image" Target="../media/image50.png"/><Relationship Id="rId3" Type="http://schemas.openxmlformats.org/officeDocument/2006/relationships/image" Target="../media/image49.png"/><Relationship Id="rId2" Type="http://schemas.openxmlformats.org/officeDocument/2006/relationships/tags" Target="../tags/tag314.xml"/><Relationship Id="rId1" Type="http://schemas.openxmlformats.org/officeDocument/2006/relationships/tags" Target="../tags/tag3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3D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&amp;pky98149190699&amp;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635"/>
            <a:ext cx="12192000" cy="685736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 idx="13"/>
            <p:custDataLst>
              <p:tags r:id="rId3"/>
            </p:custDataLst>
          </p:nvPr>
        </p:nvSpPr>
        <p:spPr>
          <a:xfrm>
            <a:off x="762000" y="1558290"/>
            <a:ext cx="6028055" cy="1088390"/>
          </a:xfrm>
        </p:spPr>
        <p:txBody>
          <a:bodyPr>
            <a:normAutofit fontScale="90000"/>
          </a:bodyPr>
          <a:lstStyle/>
          <a:p>
            <a:r>
              <a:rPr altLang="zh-CN" b="1">
                <a:sym typeface="+mn-ea"/>
              </a:rPr>
              <a:t>祝林海的案例</a:t>
            </a:r>
            <a:r>
              <a:rPr altLang="zh-CN" b="1">
                <a:sym typeface="+mn-ea"/>
              </a:rPr>
              <a:t>和作品集</a:t>
            </a:r>
            <a:endParaRPr altLang="zh-CN" b="1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6"/>
            <p:custDataLst>
              <p:tags r:id="rId4"/>
            </p:custDataLst>
          </p:nvPr>
        </p:nvSpPr>
        <p:spPr>
          <a:xfrm>
            <a:off x="710565" y="4632325"/>
            <a:ext cx="6359525" cy="753745"/>
          </a:xfrm>
        </p:spPr>
        <p:txBody>
          <a:bodyPr>
            <a:noAutofit/>
          </a:bodyPr>
          <a:p>
            <a:pPr marL="0" indent="0">
              <a:buNone/>
            </a:pPr>
            <a:r>
              <a:rPr lang="zh-CN" altLang="en-US" sz="2700" dirty="0">
                <a:solidFill>
                  <a:schemeClr val="lt1"/>
                </a:solidFill>
                <a:sym typeface="+mn-lt"/>
              </a:rPr>
              <a:t>姓名：祝林海  岗位：前端</a:t>
            </a:r>
            <a:r>
              <a:rPr lang="zh-CN" altLang="en-US" sz="2700" dirty="0">
                <a:solidFill>
                  <a:schemeClr val="lt1"/>
                </a:solidFill>
                <a:sym typeface="+mn-lt"/>
              </a:rPr>
              <a:t>开发</a:t>
            </a:r>
            <a:endParaRPr lang="zh-CN" altLang="en-US" sz="2700" dirty="0">
              <a:solidFill>
                <a:schemeClr val="lt1"/>
              </a:solidFill>
              <a:sym typeface="+mn-lt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custDataLst>
              <p:tags r:id="rId5"/>
            </p:custDataLst>
          </p:nvPr>
        </p:nvSpPr>
        <p:spPr>
          <a:xfrm>
            <a:off x="762000" y="5386070"/>
            <a:ext cx="3918585" cy="370205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marL="342900" marR="0" indent="-342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Pts val="1600"/>
              <a:buFont typeface="Arial" panose="020B0604020202090204" pitchFamily="34" charset="0"/>
              <a:buNone/>
              <a:defRPr sz="1600" b="0" u="none" strike="noStrike" kern="1200" cap="none" spc="150" normalizeH="0" baseline="0">
                <a:solidFill>
                  <a:schemeClr val="bg1"/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700"/>
              <a:t>2024/11/20</a:t>
            </a:r>
            <a:endParaRPr lang="en-US" altLang="zh-CN" sz="2700"/>
          </a:p>
        </p:txBody>
      </p:sp>
      <p:sp>
        <p:nvSpPr>
          <p:cNvPr id="6" name="副标题 5"/>
          <p:cNvSpPr/>
          <p:nvPr>
            <p:ph type="subTitle" idx="14"/>
          </p:nvPr>
        </p:nvSpPr>
        <p:spPr>
          <a:xfrm>
            <a:off x="762000" y="6059170"/>
            <a:ext cx="5584190" cy="370205"/>
          </a:xfrm>
        </p:spPr>
        <p:txBody>
          <a:bodyPr>
            <a:normAutofit lnSpcReduction="10000"/>
          </a:bodyPr>
          <a:p>
            <a:r>
              <a:rPr lang="en-US" altLang="zh-CN"/>
              <a:t>github</a:t>
            </a:r>
            <a:r>
              <a:t>地址：https://github.com/zhulinhai/</a:t>
            </a:r>
          </a:p>
        </p:txBody>
      </p:sp>
    </p:spTree>
    <p:custDataLst>
      <p:tags r:id="rId6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矩形 5"/>
          <p:cNvSpPr/>
          <p:nvPr>
            <p:custDataLst>
              <p:tags r:id="rId1"/>
            </p:custDataLst>
          </p:nvPr>
        </p:nvSpPr>
        <p:spPr>
          <a:xfrm>
            <a:off x="-635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latin typeface="Arial" panose="020B0604020202090204" pitchFamily="34" charset="0"/>
              <a:ea typeface="微软雅黑" charset="-122"/>
            </a:endParaRPr>
          </a:p>
        </p:txBody>
      </p:sp>
      <p:sp>
        <p:nvSpPr>
          <p:cNvPr id="4" name="Title 6"/>
          <p:cNvSpPr txBox="1"/>
          <p:nvPr>
            <p:custDataLst>
              <p:tags r:id="rId2"/>
            </p:custDataLst>
          </p:nvPr>
        </p:nvSpPr>
        <p:spPr>
          <a:xfrm>
            <a:off x="608399" y="153000"/>
            <a:ext cx="10974649" cy="60840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36000" rIns="72000" bIns="36000" anchor="b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00000"/>
              </a:lnSpc>
              <a:defRPr/>
            </a:pPr>
            <a:r>
              <a:rPr altLang="zh-CN" sz="3200" b="1" spc="150" dirty="0">
                <a:ln w="3175">
                  <a:noFill/>
                  <a:prstDash val="dash"/>
                </a:ln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  <a:cs typeface="微软雅黑" charset="-122"/>
              </a:rPr>
              <a:t>05.</a:t>
            </a:r>
            <a:r>
              <a:rPr lang="zh-CN" altLang="en-US" sz="3200" b="1" spc="150" dirty="0">
                <a:ln w="3175">
                  <a:noFill/>
                  <a:prstDash val="dash"/>
                </a:ln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  <a:cs typeface="微软雅黑" charset="-122"/>
              </a:rPr>
              <a:t>案例</a:t>
            </a:r>
            <a:r>
              <a:rPr altLang="zh-CN" sz="3200" b="1" spc="150" dirty="0">
                <a:ln w="3175">
                  <a:noFill/>
                  <a:prstDash val="dash"/>
                </a:ln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  <a:cs typeface="微软雅黑" charset="-122"/>
              </a:rPr>
              <a:t>01-</a:t>
            </a:r>
            <a:r>
              <a:rPr lang="zh-CN" altLang="en-US" sz="3200" b="1" spc="150" dirty="0">
                <a:ln w="3175">
                  <a:noFill/>
                  <a:prstDash val="dash"/>
                </a:ln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  <a:cs typeface="微软雅黑" charset="-122"/>
              </a:rPr>
              <a:t>一汽丰田（</a:t>
            </a:r>
            <a:r>
              <a:rPr altLang="zh-CN" sz="3200" b="1" spc="150" dirty="0">
                <a:ln w="3175">
                  <a:noFill/>
                  <a:prstDash val="dash"/>
                </a:ln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  <a:cs typeface="微软雅黑" charset="-122"/>
              </a:rPr>
              <a:t>Three.js+ C</a:t>
            </a:r>
            <a:r>
              <a:rPr altLang="zh-CN" sz="3200" b="1" spc="150" dirty="0">
                <a:ln w="3175">
                  <a:noFill/>
                  <a:prstDash val="dash"/>
                </a:ln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  <a:cs typeface="微软雅黑" charset="-122"/>
              </a:rPr>
              <a:t>ss3d</a:t>
            </a:r>
            <a:r>
              <a:rPr lang="zh-CN" altLang="en-US" sz="3200" b="1" spc="150" dirty="0">
                <a:ln w="3175">
                  <a:noFill/>
                  <a:prstDash val="dash"/>
                </a:ln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  <a:cs typeface="微软雅黑" charset="-122"/>
              </a:rPr>
              <a:t>）</a:t>
            </a:r>
            <a:endParaRPr lang="zh-CN" altLang="en-US" sz="3200" b="1" spc="150" dirty="0">
              <a:ln w="3175">
                <a:noFill/>
                <a:prstDash val="dash"/>
              </a:ln>
              <a:solidFill>
                <a:schemeClr val="bg1"/>
              </a:solidFill>
              <a:latin typeface="Arial" panose="020B0604020202090204" pitchFamily="34" charset="0"/>
              <a:ea typeface="微软雅黑" charset="-122"/>
              <a:cs typeface="微软雅黑" charset="-122"/>
            </a:endParaRPr>
          </a:p>
        </p:txBody>
      </p:sp>
      <p:pic>
        <p:nvPicPr>
          <p:cNvPr id="5" name="图片 4" descr="内容图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4535" y="1210310"/>
            <a:ext cx="2520000" cy="4483918"/>
          </a:xfrm>
          <a:prstGeom prst="rect">
            <a:avLst/>
          </a:prstGeom>
        </p:spPr>
      </p:pic>
      <p:pic>
        <p:nvPicPr>
          <p:cNvPr id="7" name="图片 6" descr="shouy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550" y="1210310"/>
            <a:ext cx="2520000" cy="4483376"/>
          </a:xfrm>
          <a:prstGeom prst="rect">
            <a:avLst/>
          </a:prstGeom>
        </p:spPr>
      </p:pic>
      <p:pic>
        <p:nvPicPr>
          <p:cNvPr id="9" name="图片 8" descr="一键认证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51520" y="1210310"/>
            <a:ext cx="2520000" cy="4483798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矩形 5"/>
          <p:cNvSpPr/>
          <p:nvPr>
            <p:custDataLst>
              <p:tags r:id="rId1"/>
            </p:custDataLst>
          </p:nvPr>
        </p:nvSpPr>
        <p:spPr>
          <a:xfrm>
            <a:off x="-635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latin typeface="Arial" panose="020B0604020202090204" pitchFamily="34" charset="0"/>
              <a:ea typeface="微软雅黑" charset="-122"/>
            </a:endParaRPr>
          </a:p>
        </p:txBody>
      </p:sp>
      <p:sp>
        <p:nvSpPr>
          <p:cNvPr id="4" name="Title 6"/>
          <p:cNvSpPr txBox="1"/>
          <p:nvPr>
            <p:custDataLst>
              <p:tags r:id="rId2"/>
            </p:custDataLst>
          </p:nvPr>
        </p:nvSpPr>
        <p:spPr>
          <a:xfrm>
            <a:off x="608399" y="153000"/>
            <a:ext cx="10974649" cy="60840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36000" rIns="72000" bIns="36000" anchor="b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00000"/>
              </a:lnSpc>
              <a:defRPr/>
            </a:pPr>
            <a:r>
              <a:rPr altLang="zh-CN" sz="3200" b="1" spc="150" dirty="0">
                <a:ln w="3175">
                  <a:noFill/>
                  <a:prstDash val="dash"/>
                </a:ln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  <a:cs typeface="微软雅黑" charset="-122"/>
              </a:rPr>
              <a:t>05.</a:t>
            </a:r>
            <a:r>
              <a:rPr lang="zh-CN" altLang="en-US" sz="3200" b="1" spc="150" dirty="0">
                <a:ln w="3175">
                  <a:noFill/>
                  <a:prstDash val="dash"/>
                </a:ln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  <a:cs typeface="微软雅黑" charset="-122"/>
              </a:rPr>
              <a:t>案例</a:t>
            </a:r>
            <a:r>
              <a:rPr altLang="zh-CN" sz="3200" b="1" spc="150" dirty="0">
                <a:ln w="3175">
                  <a:noFill/>
                  <a:prstDash val="dash"/>
                </a:ln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  <a:cs typeface="微软雅黑" charset="-122"/>
              </a:rPr>
              <a:t>02-</a:t>
            </a:r>
            <a:r>
              <a:rPr lang="zh-CN" altLang="en-US" sz="3200" b="1" spc="150" dirty="0">
                <a:ln w="3175">
                  <a:noFill/>
                  <a:prstDash val="dash"/>
                </a:ln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  <a:cs typeface="微软雅黑" charset="-122"/>
              </a:rPr>
              <a:t>名爵</a:t>
            </a:r>
            <a:r>
              <a:rPr altLang="zh-CN" sz="3200" b="1" spc="150" dirty="0">
                <a:ln w="3175">
                  <a:noFill/>
                  <a:prstDash val="dash"/>
                </a:ln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  <a:cs typeface="微软雅黑" charset="-122"/>
              </a:rPr>
              <a:t>ZS</a:t>
            </a:r>
            <a:r>
              <a:rPr lang="zh-CN" altLang="en-US" sz="3200" b="1" spc="150" dirty="0">
                <a:ln w="3175">
                  <a:noFill/>
                  <a:prstDash val="dash"/>
                </a:ln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  <a:cs typeface="微软雅黑" charset="-122"/>
              </a:rPr>
              <a:t>上市</a:t>
            </a:r>
            <a:r>
              <a:rPr lang="zh-CN" altLang="en-US" sz="3200" b="1" spc="150" dirty="0">
                <a:ln w="3175">
                  <a:noFill/>
                  <a:prstDash val="dash"/>
                </a:ln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  <a:cs typeface="微软雅黑" charset="-122"/>
              </a:rPr>
              <a:t>直播</a:t>
            </a:r>
            <a:endParaRPr lang="zh-CN" altLang="en-US" sz="3200" b="1" spc="150" dirty="0">
              <a:ln w="3175">
                <a:noFill/>
                <a:prstDash val="dash"/>
              </a:ln>
              <a:solidFill>
                <a:schemeClr val="bg1"/>
              </a:solidFill>
              <a:latin typeface="Arial" panose="020B0604020202090204" pitchFamily="34" charset="0"/>
              <a:ea typeface="微软雅黑" charset="-122"/>
              <a:cs typeface="微软雅黑" charset="-122"/>
            </a:endParaRPr>
          </a:p>
        </p:txBody>
      </p:sp>
      <p:pic>
        <p:nvPicPr>
          <p:cNvPr id="2" name="图片 1" descr="0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090" y="1264285"/>
            <a:ext cx="2438400" cy="4328590"/>
          </a:xfrm>
          <a:prstGeom prst="rect">
            <a:avLst/>
          </a:prstGeom>
        </p:spPr>
      </p:pic>
      <p:pic>
        <p:nvPicPr>
          <p:cNvPr id="3" name="图片 2" descr="02-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3485" y="1264285"/>
            <a:ext cx="2438400" cy="4329208"/>
          </a:xfrm>
          <a:prstGeom prst="rect">
            <a:avLst/>
          </a:prstGeom>
        </p:spPr>
      </p:pic>
      <p:pic>
        <p:nvPicPr>
          <p:cNvPr id="8" name="图片 7" descr="03-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43605" y="1264285"/>
            <a:ext cx="2438400" cy="4329487"/>
          </a:xfrm>
          <a:prstGeom prst="rect">
            <a:avLst/>
          </a:prstGeom>
        </p:spPr>
      </p:pic>
      <p:pic>
        <p:nvPicPr>
          <p:cNvPr id="10" name="图片 9" descr="02-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4635" y="1264285"/>
            <a:ext cx="2438400" cy="4329322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矩形 5"/>
          <p:cNvSpPr/>
          <p:nvPr>
            <p:custDataLst>
              <p:tags r:id="rId1"/>
            </p:custDataLst>
          </p:nvPr>
        </p:nvSpPr>
        <p:spPr>
          <a:xfrm>
            <a:off x="-635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latin typeface="Arial" panose="020B0604020202090204" pitchFamily="34" charset="0"/>
              <a:ea typeface="微软雅黑" charset="-122"/>
            </a:endParaRPr>
          </a:p>
        </p:txBody>
      </p:sp>
      <p:sp>
        <p:nvSpPr>
          <p:cNvPr id="4" name="Title 6"/>
          <p:cNvSpPr txBox="1"/>
          <p:nvPr>
            <p:custDataLst>
              <p:tags r:id="rId2"/>
            </p:custDataLst>
          </p:nvPr>
        </p:nvSpPr>
        <p:spPr>
          <a:xfrm>
            <a:off x="608399" y="153000"/>
            <a:ext cx="10974649" cy="60840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36000" rIns="72000" bIns="36000" anchor="b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00000"/>
              </a:lnSpc>
              <a:defRPr/>
            </a:pPr>
            <a:r>
              <a:rPr altLang="zh-CN" sz="3200" b="1" spc="150" dirty="0">
                <a:ln w="3175">
                  <a:noFill/>
                  <a:prstDash val="dash"/>
                </a:ln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  <a:cs typeface="微软雅黑" charset="-122"/>
              </a:rPr>
              <a:t>05.</a:t>
            </a:r>
            <a:r>
              <a:rPr lang="zh-CN" altLang="en-US" sz="3200" b="1" spc="150" dirty="0">
                <a:ln w="3175">
                  <a:noFill/>
                  <a:prstDash val="dash"/>
                </a:ln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  <a:cs typeface="微软雅黑" charset="-122"/>
              </a:rPr>
              <a:t>案例</a:t>
            </a:r>
            <a:r>
              <a:rPr altLang="zh-CN" sz="3200" b="1" spc="150" dirty="0">
                <a:ln w="3175">
                  <a:noFill/>
                  <a:prstDash val="dash"/>
                </a:ln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  <a:cs typeface="微软雅黑" charset="-122"/>
              </a:rPr>
              <a:t>03-</a:t>
            </a:r>
            <a:r>
              <a:rPr lang="zh-CN" altLang="en-US" sz="3200" b="1" spc="150" dirty="0">
                <a:ln w="3175">
                  <a:noFill/>
                  <a:prstDash val="dash"/>
                </a:ln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  <a:cs typeface="微软雅黑" charset="-122"/>
              </a:rPr>
              <a:t>驾胜</a:t>
            </a:r>
            <a:r>
              <a:rPr altLang="zh-CN" sz="3200" b="1" spc="150" dirty="0">
                <a:ln w="3175">
                  <a:noFill/>
                  <a:prstDash val="dash"/>
                </a:ln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  <a:cs typeface="微软雅黑" charset="-122"/>
              </a:rPr>
              <a:t>S330</a:t>
            </a:r>
            <a:r>
              <a:rPr lang="zh-CN" altLang="en-US" sz="3200" b="1" spc="150" dirty="0">
                <a:ln w="3175">
                  <a:noFill/>
                  <a:prstDash val="dash"/>
                </a:ln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  <a:cs typeface="微软雅黑" charset="-122"/>
              </a:rPr>
              <a:t>（手绘</a:t>
            </a:r>
            <a:r>
              <a:rPr altLang="zh-CN" sz="3200" b="1" spc="150" dirty="0">
                <a:ln w="3175">
                  <a:noFill/>
                  <a:prstDash val="dash"/>
                </a:ln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  <a:cs typeface="微软雅黑" charset="-122"/>
              </a:rPr>
              <a:t>+</a:t>
            </a:r>
            <a:r>
              <a:rPr lang="zh-CN" altLang="en-US" sz="3200" b="1" spc="150" dirty="0">
                <a:ln w="3175">
                  <a:noFill/>
                  <a:prstDash val="dash"/>
                </a:ln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  <a:cs typeface="微软雅黑" charset="-122"/>
              </a:rPr>
              <a:t>精灵图</a:t>
            </a:r>
            <a:r>
              <a:rPr lang="zh-CN" altLang="en-US" sz="3200" b="1" spc="150" dirty="0">
                <a:ln w="3175">
                  <a:noFill/>
                  <a:prstDash val="dash"/>
                </a:ln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  <a:cs typeface="微软雅黑" charset="-122"/>
              </a:rPr>
              <a:t>动效）</a:t>
            </a:r>
            <a:endParaRPr lang="zh-CN" altLang="en-US" sz="3200" b="1" spc="150" dirty="0">
              <a:ln w="3175">
                <a:noFill/>
                <a:prstDash val="dash"/>
              </a:ln>
              <a:solidFill>
                <a:schemeClr val="bg1"/>
              </a:solidFill>
              <a:latin typeface="Arial" panose="020B0604020202090204" pitchFamily="34" charset="0"/>
              <a:ea typeface="微软雅黑" charset="-122"/>
              <a:cs typeface="微软雅黑" charset="-122"/>
            </a:endParaRPr>
          </a:p>
        </p:txBody>
      </p:sp>
      <p:pic>
        <p:nvPicPr>
          <p:cNvPr id="5" name="图片 4" descr="首页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330" y="1080770"/>
            <a:ext cx="2909910" cy="4680000"/>
          </a:xfrm>
          <a:prstGeom prst="rect">
            <a:avLst/>
          </a:prstGeom>
        </p:spPr>
      </p:pic>
      <p:pic>
        <p:nvPicPr>
          <p:cNvPr id="7" name="图片 6" descr="日记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4465" y="1080770"/>
            <a:ext cx="2176780" cy="16257905"/>
          </a:xfrm>
          <a:prstGeom prst="rect">
            <a:avLst/>
          </a:prstGeom>
        </p:spPr>
      </p:pic>
      <p:pic>
        <p:nvPicPr>
          <p:cNvPr id="9" name="图片 8" descr="/private/var/folders/k9/zpy06f612kv4y5vs_yqrr7xh0000gn/T/com.kingsoft.wpsoffice.mac/picturecompress_20241119221919/output_1.jpgoutput_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7470" y="1080770"/>
            <a:ext cx="2673350" cy="4680000"/>
          </a:xfrm>
          <a:prstGeom prst="rect">
            <a:avLst/>
          </a:prstGeom>
        </p:spPr>
      </p:pic>
      <p:pic>
        <p:nvPicPr>
          <p:cNvPr id="11" name="图片 10" descr="预约试驾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97045" y="1080770"/>
            <a:ext cx="2672715" cy="4680000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矩形 5"/>
          <p:cNvSpPr/>
          <p:nvPr>
            <p:custDataLst>
              <p:tags r:id="rId1"/>
            </p:custDataLst>
          </p:nvPr>
        </p:nvSpPr>
        <p:spPr>
          <a:xfrm>
            <a:off x="-635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latin typeface="Arial" panose="020B0604020202090204" pitchFamily="34" charset="0"/>
              <a:ea typeface="微软雅黑" charset="-122"/>
            </a:endParaRPr>
          </a:p>
        </p:txBody>
      </p:sp>
      <p:sp>
        <p:nvSpPr>
          <p:cNvPr id="4" name="Title 6"/>
          <p:cNvSpPr txBox="1"/>
          <p:nvPr>
            <p:custDataLst>
              <p:tags r:id="rId2"/>
            </p:custDataLst>
          </p:nvPr>
        </p:nvSpPr>
        <p:spPr>
          <a:xfrm>
            <a:off x="608399" y="153000"/>
            <a:ext cx="10974649" cy="60840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36000" rIns="72000" bIns="36000" anchor="b" anchorCtr="0">
            <a:normAutofit fontScale="70000"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00000"/>
              </a:lnSpc>
              <a:defRPr/>
            </a:pPr>
            <a:r>
              <a:rPr altLang="zh-CN" sz="3200" b="1" spc="150" dirty="0">
                <a:ln w="3175">
                  <a:noFill/>
                  <a:prstDash val="dash"/>
                </a:ln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  <a:cs typeface="微软雅黑" charset="-122"/>
              </a:rPr>
              <a:t>05.</a:t>
            </a:r>
            <a:r>
              <a:rPr lang="zh-CN" altLang="en-US" sz="3200" b="1" spc="150" dirty="0">
                <a:ln w="3175">
                  <a:noFill/>
                  <a:prstDash val="dash"/>
                </a:ln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  <a:cs typeface="微软雅黑" charset="-122"/>
              </a:rPr>
              <a:t>案例</a:t>
            </a:r>
            <a:r>
              <a:rPr altLang="zh-CN" sz="3200" b="1" spc="150" dirty="0">
                <a:ln w="3175">
                  <a:noFill/>
                  <a:prstDash val="dash"/>
                </a:ln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  <a:cs typeface="微软雅黑" charset="-122"/>
              </a:rPr>
              <a:t>04-Three.js</a:t>
            </a:r>
            <a:r>
              <a:rPr lang="zh-CN" altLang="en-US" sz="3200" b="1" spc="150" dirty="0">
                <a:ln w="3175">
                  <a:noFill/>
                  <a:prstDash val="dash"/>
                </a:ln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  <a:cs typeface="微软雅黑" charset="-122"/>
              </a:rPr>
              <a:t>汽车</a:t>
            </a:r>
            <a:r>
              <a:rPr lang="zh-CN" altLang="en-US" sz="3200" b="1" spc="150" dirty="0">
                <a:ln w="3175">
                  <a:noFill/>
                  <a:prstDash val="dash"/>
                </a:ln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  <a:cs typeface="微软雅黑" charset="-122"/>
              </a:rPr>
              <a:t>换肤和场景互动</a:t>
            </a:r>
            <a:r>
              <a:rPr altLang="zh-CN" sz="3200" b="1" spc="150" dirty="0">
                <a:ln w="3175">
                  <a:noFill/>
                  <a:prstDash val="dash"/>
                </a:ln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  <a:cs typeface="微软雅黑" charset="-122"/>
              </a:rPr>
              <a:t> https://zhulinhai.github.io/</a:t>
            </a:r>
            <a:endParaRPr altLang="zh-CN" sz="3200" b="1" spc="150" dirty="0">
              <a:ln w="3175">
                <a:noFill/>
                <a:prstDash val="dash"/>
              </a:ln>
              <a:solidFill>
                <a:schemeClr val="bg1"/>
              </a:solidFill>
              <a:latin typeface="Arial" panose="020B0604020202090204" pitchFamily="34" charset="0"/>
              <a:ea typeface="微软雅黑" charset="-122"/>
              <a:cs typeface="微软雅黑" charset="-122"/>
            </a:endParaRPr>
          </a:p>
        </p:txBody>
      </p:sp>
      <p:pic>
        <p:nvPicPr>
          <p:cNvPr id="3" name="图片 2" descr="截屏2024-11-20 00.03.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1640" y="1202055"/>
            <a:ext cx="1979930" cy="4276908"/>
          </a:xfrm>
          <a:prstGeom prst="rect">
            <a:avLst/>
          </a:prstGeom>
        </p:spPr>
      </p:pic>
      <p:pic>
        <p:nvPicPr>
          <p:cNvPr id="5" name="图片 4" descr="截屏2024-11-20 00.03.0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9155" y="1202055"/>
            <a:ext cx="1980000" cy="4282796"/>
          </a:xfrm>
          <a:prstGeom prst="rect">
            <a:avLst/>
          </a:prstGeom>
        </p:spPr>
      </p:pic>
      <p:pic>
        <p:nvPicPr>
          <p:cNvPr id="8" name="图片 7" descr="截屏2024-11-20 00.25.0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4055" y="1202055"/>
            <a:ext cx="1979930" cy="4297607"/>
          </a:xfrm>
          <a:prstGeom prst="rect">
            <a:avLst/>
          </a:prstGeom>
        </p:spPr>
      </p:pic>
      <p:pic>
        <p:nvPicPr>
          <p:cNvPr id="9" name="图片 8" descr="截屏2024-11-20 00.22.4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96470" y="1202055"/>
            <a:ext cx="1979930" cy="4269968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矩形 5"/>
          <p:cNvSpPr/>
          <p:nvPr>
            <p:custDataLst>
              <p:tags r:id="rId1"/>
            </p:custDataLst>
          </p:nvPr>
        </p:nvSpPr>
        <p:spPr>
          <a:xfrm>
            <a:off x="-635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latin typeface="Arial" panose="020B0604020202090204" pitchFamily="34" charset="0"/>
              <a:ea typeface="微软雅黑" charset="-122"/>
            </a:endParaRPr>
          </a:p>
        </p:txBody>
      </p:sp>
      <p:sp>
        <p:nvSpPr>
          <p:cNvPr id="4" name="Title 6"/>
          <p:cNvSpPr txBox="1"/>
          <p:nvPr>
            <p:custDataLst>
              <p:tags r:id="rId2"/>
            </p:custDataLst>
          </p:nvPr>
        </p:nvSpPr>
        <p:spPr>
          <a:xfrm>
            <a:off x="608399" y="153000"/>
            <a:ext cx="10974649" cy="60840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36000" rIns="72000" bIns="36000" anchor="b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00000"/>
              </a:lnSpc>
              <a:defRPr/>
            </a:pPr>
            <a:r>
              <a:rPr altLang="zh-CN" sz="3200" b="1" spc="150" dirty="0">
                <a:ln w="3175">
                  <a:noFill/>
                  <a:prstDash val="dash"/>
                </a:ln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  <a:cs typeface="微软雅黑" charset="-122"/>
              </a:rPr>
              <a:t>06.</a:t>
            </a:r>
            <a:r>
              <a:rPr lang="zh-CN" altLang="en-US" sz="3200" b="1" spc="150" dirty="0">
                <a:ln w="3175">
                  <a:noFill/>
                  <a:prstDash val="dash"/>
                </a:ln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  <a:cs typeface="微软雅黑" charset="-122"/>
              </a:rPr>
              <a:t>案例</a:t>
            </a:r>
            <a:r>
              <a:rPr altLang="zh-CN" sz="3200" b="1" spc="150" dirty="0">
                <a:ln w="3175">
                  <a:noFill/>
                  <a:prstDash val="dash"/>
                </a:ln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  <a:cs typeface="微软雅黑" charset="-122"/>
              </a:rPr>
              <a:t>-</a:t>
            </a:r>
            <a:r>
              <a:rPr lang="zh-CN" altLang="en-US" sz="3200" b="1" spc="150" dirty="0">
                <a:ln w="3175">
                  <a:noFill/>
                  <a:prstDash val="dash"/>
                </a:ln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  <a:cs typeface="微软雅黑" charset="-122"/>
              </a:rPr>
              <a:t>宝马品牌专区</a:t>
            </a:r>
            <a:r>
              <a:rPr altLang="zh-CN" sz="3200" b="1" spc="150" dirty="0">
                <a:ln w="3175">
                  <a:noFill/>
                  <a:prstDash val="dash"/>
                </a:ln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  <a:cs typeface="微软雅黑" charset="-122"/>
              </a:rPr>
              <a:t>Web </a:t>
            </a:r>
            <a:r>
              <a:rPr altLang="zh-CN" sz="3200" b="1" spc="150" dirty="0">
                <a:ln w="3175">
                  <a:noFill/>
                  <a:prstDash val="dash"/>
                </a:ln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  <a:cs typeface="微软雅黑" charset="-122"/>
              </a:rPr>
              <a:t>APP</a:t>
            </a:r>
            <a:endParaRPr altLang="zh-CN" sz="3200" b="1" spc="150" dirty="0">
              <a:ln w="3175">
                <a:noFill/>
                <a:prstDash val="dash"/>
              </a:ln>
              <a:solidFill>
                <a:schemeClr val="bg1"/>
              </a:solidFill>
              <a:latin typeface="Arial" panose="020B0604020202090204" pitchFamily="34" charset="0"/>
              <a:ea typeface="微软雅黑" charset="-122"/>
              <a:cs typeface="微软雅黑" charset="-122"/>
            </a:endParaRPr>
          </a:p>
        </p:txBody>
      </p:sp>
      <p:pic>
        <p:nvPicPr>
          <p:cNvPr id="3" name="图片 2" descr="资讯要闻A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0055" y="1171575"/>
            <a:ext cx="2520000" cy="4474672"/>
          </a:xfrm>
          <a:prstGeom prst="rect">
            <a:avLst/>
          </a:prstGeom>
        </p:spPr>
      </p:pic>
      <p:pic>
        <p:nvPicPr>
          <p:cNvPr id="8" name="图片 7" descr="车型展示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320" y="1171575"/>
            <a:ext cx="2520000" cy="4473681"/>
          </a:xfrm>
          <a:prstGeom prst="rect">
            <a:avLst/>
          </a:prstGeom>
        </p:spPr>
      </p:pic>
      <p:pic>
        <p:nvPicPr>
          <p:cNvPr id="11" name="图片 10" descr="车型展示-详细D---副本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4450" y="1171575"/>
            <a:ext cx="2520000" cy="4473622"/>
          </a:xfrm>
          <a:prstGeom prst="rect">
            <a:avLst/>
          </a:prstGeom>
        </p:spPr>
      </p:pic>
      <p:pic>
        <p:nvPicPr>
          <p:cNvPr id="12" name="图片 11" descr="车型展示-详细c---副本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61385" y="1171575"/>
            <a:ext cx="2520000" cy="4474273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矩形 5"/>
          <p:cNvSpPr/>
          <p:nvPr>
            <p:custDataLst>
              <p:tags r:id="rId1"/>
            </p:custDataLst>
          </p:nvPr>
        </p:nvSpPr>
        <p:spPr>
          <a:xfrm>
            <a:off x="-635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latin typeface="Arial" panose="020B0604020202090204" pitchFamily="34" charset="0"/>
              <a:ea typeface="微软雅黑" charset="-122"/>
            </a:endParaRPr>
          </a:p>
        </p:txBody>
      </p:sp>
      <p:sp>
        <p:nvSpPr>
          <p:cNvPr id="4" name="Title 6"/>
          <p:cNvSpPr txBox="1"/>
          <p:nvPr>
            <p:custDataLst>
              <p:tags r:id="rId2"/>
            </p:custDataLst>
          </p:nvPr>
        </p:nvSpPr>
        <p:spPr>
          <a:xfrm>
            <a:off x="608399" y="153000"/>
            <a:ext cx="10974649" cy="60840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36000" rIns="72000" bIns="36000" anchor="b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00000"/>
              </a:lnSpc>
              <a:defRPr/>
            </a:pPr>
            <a:r>
              <a:rPr altLang="zh-CN" sz="3200" b="1" spc="150" dirty="0">
                <a:ln w="3175">
                  <a:noFill/>
                  <a:prstDash val="dash"/>
                </a:ln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  <a:cs typeface="微软雅黑" charset="-122"/>
              </a:rPr>
              <a:t>07.</a:t>
            </a:r>
            <a:r>
              <a:rPr lang="zh-CN" altLang="en-US" sz="3200" b="1" spc="150" dirty="0">
                <a:ln w="3175">
                  <a:noFill/>
                  <a:prstDash val="dash"/>
                </a:ln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  <a:cs typeface="微软雅黑" charset="-122"/>
              </a:rPr>
              <a:t>案例</a:t>
            </a:r>
            <a:r>
              <a:rPr altLang="zh-CN" sz="3200" b="1" spc="150" dirty="0">
                <a:ln w="3175">
                  <a:noFill/>
                  <a:prstDash val="dash"/>
                </a:ln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  <a:cs typeface="微软雅黑" charset="-122"/>
              </a:rPr>
              <a:t>-</a:t>
            </a:r>
            <a:r>
              <a:rPr lang="zh-CN" altLang="en-US" sz="3200" b="1" spc="150" dirty="0">
                <a:ln w="3175">
                  <a:noFill/>
                  <a:prstDash val="dash"/>
                </a:ln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  <a:cs typeface="微软雅黑" charset="-122"/>
              </a:rPr>
              <a:t>武汉</a:t>
            </a:r>
            <a:r>
              <a:rPr lang="zh-CN" altLang="en-US" sz="3200" b="1" spc="150" dirty="0">
                <a:ln w="3175">
                  <a:noFill/>
                  <a:prstDash val="dash"/>
                </a:ln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  <a:cs typeface="微软雅黑" charset="-122"/>
              </a:rPr>
              <a:t>人保在线理赔</a:t>
            </a:r>
            <a:r>
              <a:rPr lang="zh-CN" altLang="en-US" sz="3200" b="1" spc="150" dirty="0">
                <a:ln w="3175">
                  <a:noFill/>
                  <a:prstDash val="dash"/>
                </a:ln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  <a:cs typeface="微软雅黑" charset="-122"/>
              </a:rPr>
              <a:t>小程序</a:t>
            </a:r>
            <a:endParaRPr lang="zh-CN" altLang="en-US" sz="3200" b="1" spc="150" dirty="0">
              <a:ln w="3175">
                <a:noFill/>
                <a:prstDash val="dash"/>
              </a:ln>
              <a:solidFill>
                <a:schemeClr val="bg1"/>
              </a:solidFill>
              <a:latin typeface="Arial" panose="020B0604020202090204" pitchFamily="34" charset="0"/>
              <a:ea typeface="微软雅黑" charset="-122"/>
              <a:cs typeface="微软雅黑" charset="-122"/>
            </a:endParaRPr>
          </a:p>
        </p:txBody>
      </p:sp>
      <p:pic>
        <p:nvPicPr>
          <p:cNvPr id="7" name="图片 6" descr="首页设计稿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995" y="1140460"/>
            <a:ext cx="2550795" cy="4521200"/>
          </a:xfrm>
          <a:prstGeom prst="rect">
            <a:avLst/>
          </a:prstGeom>
        </p:spPr>
      </p:pic>
      <p:pic>
        <p:nvPicPr>
          <p:cNvPr id="9" name="图片 8" descr="客服列表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6290" y="1140460"/>
            <a:ext cx="2550795" cy="4521200"/>
          </a:xfrm>
          <a:prstGeom prst="rect">
            <a:avLst/>
          </a:prstGeom>
        </p:spPr>
      </p:pic>
      <p:pic>
        <p:nvPicPr>
          <p:cNvPr id="10" name="图片 9" descr="签名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88145" y="1140460"/>
            <a:ext cx="2550795" cy="452056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6204585" y="1140460"/>
            <a:ext cx="2766060" cy="4520565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矩形 5"/>
          <p:cNvSpPr/>
          <p:nvPr>
            <p:custDataLst>
              <p:tags r:id="rId1"/>
            </p:custDataLst>
          </p:nvPr>
        </p:nvSpPr>
        <p:spPr>
          <a:xfrm>
            <a:off x="-635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latin typeface="Arial" panose="020B0604020202090204" pitchFamily="34" charset="0"/>
              <a:ea typeface="微软雅黑" charset="-122"/>
            </a:endParaRPr>
          </a:p>
        </p:txBody>
      </p:sp>
      <p:sp>
        <p:nvSpPr>
          <p:cNvPr id="4" name="Title 6"/>
          <p:cNvSpPr txBox="1"/>
          <p:nvPr>
            <p:custDataLst>
              <p:tags r:id="rId2"/>
            </p:custDataLst>
          </p:nvPr>
        </p:nvSpPr>
        <p:spPr>
          <a:xfrm>
            <a:off x="608399" y="153000"/>
            <a:ext cx="10974649" cy="60840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36000" rIns="72000" bIns="36000" anchor="b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00000"/>
              </a:lnSpc>
              <a:defRPr/>
            </a:pPr>
            <a:r>
              <a:rPr altLang="zh-CN" sz="3200" b="1" spc="150" dirty="0">
                <a:ln w="3175">
                  <a:noFill/>
                  <a:prstDash val="dash"/>
                </a:ln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  <a:cs typeface="微软雅黑" charset="-122"/>
              </a:rPr>
              <a:t>08.</a:t>
            </a:r>
            <a:r>
              <a:rPr lang="zh-CN" altLang="en-US" sz="3200" b="1" spc="150" dirty="0">
                <a:ln w="3175">
                  <a:noFill/>
                  <a:prstDash val="dash"/>
                </a:ln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  <a:cs typeface="微软雅黑" charset="-122"/>
              </a:rPr>
              <a:t>案例</a:t>
            </a:r>
            <a:r>
              <a:rPr altLang="zh-CN" sz="3200" b="1" spc="150" dirty="0">
                <a:ln w="3175">
                  <a:noFill/>
                  <a:prstDash val="dash"/>
                </a:ln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  <a:cs typeface="微软雅黑" charset="-122"/>
              </a:rPr>
              <a:t>-</a:t>
            </a:r>
            <a:r>
              <a:rPr lang="zh-CN" altLang="en-US" sz="3200" b="1" spc="150" dirty="0">
                <a:ln w="3175">
                  <a:noFill/>
                  <a:prstDash val="dash"/>
                </a:ln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  <a:cs typeface="微软雅黑" charset="-122"/>
              </a:rPr>
              <a:t>京交会海淀展示区</a:t>
            </a:r>
            <a:r>
              <a:rPr lang="zh-CN" altLang="en-US" sz="3200" b="1" spc="150" dirty="0">
                <a:ln w="3175">
                  <a:noFill/>
                  <a:prstDash val="dash"/>
                </a:ln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  <a:cs typeface="微软雅黑" charset="-122"/>
              </a:rPr>
              <a:t>项目</a:t>
            </a:r>
            <a:endParaRPr lang="zh-CN" altLang="en-US" sz="3200" b="1" spc="150" dirty="0">
              <a:ln w="3175">
                <a:noFill/>
                <a:prstDash val="dash"/>
              </a:ln>
              <a:solidFill>
                <a:schemeClr val="bg1"/>
              </a:solidFill>
              <a:latin typeface="Arial" panose="020B0604020202090204" pitchFamily="34" charset="0"/>
              <a:ea typeface="微软雅黑" charset="-122"/>
              <a:cs typeface="微软雅黑" charset="-122"/>
            </a:endParaRPr>
          </a:p>
        </p:txBody>
      </p:sp>
      <p:pic>
        <p:nvPicPr>
          <p:cNvPr id="2" name="图片 1" descr="/private/var/folders/k9/zpy06f612kv4y5vs_yqrr7xh0000gn/T/com.kingsoft.wpsoffice.mac/picturecompress_20241119214408/output_1.jpgoutput_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165" y="1100455"/>
            <a:ext cx="3840135" cy="2160000"/>
          </a:xfrm>
          <a:prstGeom prst="rect">
            <a:avLst/>
          </a:prstGeom>
        </p:spPr>
      </p:pic>
      <p:pic>
        <p:nvPicPr>
          <p:cNvPr id="3" name="图片 2" descr="厨房3-PAD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3285" y="1100455"/>
            <a:ext cx="2880000" cy="2160000"/>
          </a:xfrm>
          <a:prstGeom prst="rect">
            <a:avLst/>
          </a:prstGeom>
        </p:spPr>
      </p:pic>
      <p:pic>
        <p:nvPicPr>
          <p:cNvPr id="5" name="图片 4" descr="笔记本-物业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93285" y="3530600"/>
            <a:ext cx="3840000" cy="2160000"/>
          </a:xfrm>
          <a:prstGeom prst="rect">
            <a:avLst/>
          </a:prstGeom>
        </p:spPr>
      </p:pic>
      <p:pic>
        <p:nvPicPr>
          <p:cNvPr id="8" name="图片 7" descr="/private/var/folders/k9/zpy06f612kv4y5vs_yqrr7xh0000gn/T/com.kingsoft.wpsoffice.mac/picturecompress_20241120103138/output_1.pngoutput_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8165" y="3530600"/>
            <a:ext cx="3870823" cy="2160000"/>
          </a:xfrm>
          <a:prstGeom prst="rect">
            <a:avLst/>
          </a:prstGeom>
        </p:spPr>
      </p:pic>
      <p:pic>
        <p:nvPicPr>
          <p:cNvPr id="11" name="图片 10" descr="客厅-PAD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13370" y="1100455"/>
            <a:ext cx="2880000" cy="2160000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矩形 5"/>
          <p:cNvSpPr/>
          <p:nvPr>
            <p:custDataLst>
              <p:tags r:id="rId1"/>
            </p:custDataLst>
          </p:nvPr>
        </p:nvSpPr>
        <p:spPr>
          <a:xfrm>
            <a:off x="-635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latin typeface="Arial" panose="020B0604020202090204" pitchFamily="34" charset="0"/>
              <a:ea typeface="微软雅黑" charset="-122"/>
            </a:endParaRPr>
          </a:p>
        </p:txBody>
      </p:sp>
      <p:sp>
        <p:nvSpPr>
          <p:cNvPr id="4" name="Title 6"/>
          <p:cNvSpPr txBox="1"/>
          <p:nvPr>
            <p:custDataLst>
              <p:tags r:id="rId2"/>
            </p:custDataLst>
          </p:nvPr>
        </p:nvSpPr>
        <p:spPr>
          <a:xfrm>
            <a:off x="608399" y="153000"/>
            <a:ext cx="10974649" cy="60840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36000" rIns="72000" bIns="36000" anchor="b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00000"/>
              </a:lnSpc>
              <a:defRPr/>
            </a:pPr>
            <a:r>
              <a:rPr altLang="zh-CN" sz="3200" b="1" spc="150" dirty="0">
                <a:ln w="3175">
                  <a:noFill/>
                  <a:prstDash val="dash"/>
                </a:ln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  <a:cs typeface="微软雅黑" charset="-122"/>
              </a:rPr>
              <a:t>09.</a:t>
            </a:r>
            <a:r>
              <a:rPr lang="zh-CN" altLang="en-US" sz="3200" b="1" spc="150" dirty="0">
                <a:ln w="3175">
                  <a:noFill/>
                  <a:prstDash val="dash"/>
                </a:ln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  <a:cs typeface="微软雅黑" charset="-122"/>
              </a:rPr>
              <a:t>案例</a:t>
            </a:r>
            <a:r>
              <a:rPr altLang="zh-CN" sz="3200" b="1" spc="150" dirty="0">
                <a:ln w="3175">
                  <a:noFill/>
                  <a:prstDash val="dash"/>
                </a:ln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  <a:cs typeface="微软雅黑" charset="-122"/>
              </a:rPr>
              <a:t>-</a:t>
            </a:r>
            <a:r>
              <a:rPr lang="zh-CN" altLang="en-US" sz="3200" b="1" spc="150" dirty="0">
                <a:ln w="3175">
                  <a:noFill/>
                  <a:prstDash val="dash"/>
                </a:ln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  <a:cs typeface="微软雅黑" charset="-122"/>
              </a:rPr>
              <a:t>金融</a:t>
            </a:r>
            <a:r>
              <a:rPr lang="zh-CN" altLang="en-US" sz="3200" b="1" spc="150" dirty="0">
                <a:ln w="3175">
                  <a:noFill/>
                  <a:prstDash val="dash"/>
                </a:ln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  <a:cs typeface="微软雅黑" charset="-122"/>
              </a:rPr>
              <a:t>商城</a:t>
            </a:r>
            <a:endParaRPr lang="zh-CN" altLang="en-US" sz="3200" b="1" spc="150" dirty="0">
              <a:ln w="3175">
                <a:noFill/>
                <a:prstDash val="dash"/>
              </a:ln>
              <a:solidFill>
                <a:schemeClr val="bg1"/>
              </a:solidFill>
              <a:latin typeface="Arial" panose="020B0604020202090204" pitchFamily="34" charset="0"/>
              <a:ea typeface="微软雅黑" charset="-122"/>
              <a:cs typeface="微软雅黑" charset="-122"/>
            </a:endParaRPr>
          </a:p>
        </p:txBody>
      </p:sp>
      <p:pic>
        <p:nvPicPr>
          <p:cNvPr id="13" name="图片 12" descr="我的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4875" y="1052830"/>
            <a:ext cx="2214880" cy="4789805"/>
          </a:xfrm>
          <a:prstGeom prst="rect">
            <a:avLst/>
          </a:prstGeom>
        </p:spPr>
      </p:pic>
      <p:pic>
        <p:nvPicPr>
          <p:cNvPr id="14" name="图片 13" descr="首页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745" y="1052830"/>
            <a:ext cx="1891030" cy="5678170"/>
          </a:xfrm>
          <a:prstGeom prst="rect">
            <a:avLst/>
          </a:prstGeom>
        </p:spPr>
      </p:pic>
      <p:pic>
        <p:nvPicPr>
          <p:cNvPr id="16" name="图片 15" descr="商学院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14570" y="1052830"/>
            <a:ext cx="2171700" cy="5677535"/>
          </a:xfrm>
          <a:prstGeom prst="rect">
            <a:avLst/>
          </a:prstGeom>
        </p:spPr>
      </p:pic>
      <p:pic>
        <p:nvPicPr>
          <p:cNvPr id="17" name="图片 16" descr="商城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96185" y="1052830"/>
            <a:ext cx="2085975" cy="4485640"/>
          </a:xfrm>
          <a:prstGeom prst="rect">
            <a:avLst/>
          </a:prstGeom>
        </p:spPr>
      </p:pic>
      <p:pic>
        <p:nvPicPr>
          <p:cNvPr id="18" name="图片 17" descr="购物车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18680" y="1052830"/>
            <a:ext cx="2343785" cy="4170680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矩形 5"/>
          <p:cNvSpPr/>
          <p:nvPr>
            <p:custDataLst>
              <p:tags r:id="rId1"/>
            </p:custDataLst>
          </p:nvPr>
        </p:nvSpPr>
        <p:spPr>
          <a:xfrm>
            <a:off x="-635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latin typeface="Arial" panose="020B0604020202090204" pitchFamily="34" charset="0"/>
              <a:ea typeface="微软雅黑" charset="-122"/>
            </a:endParaRPr>
          </a:p>
        </p:txBody>
      </p:sp>
      <p:sp>
        <p:nvSpPr>
          <p:cNvPr id="4" name="Title 6"/>
          <p:cNvSpPr txBox="1"/>
          <p:nvPr>
            <p:custDataLst>
              <p:tags r:id="rId2"/>
            </p:custDataLst>
          </p:nvPr>
        </p:nvSpPr>
        <p:spPr>
          <a:xfrm>
            <a:off x="608399" y="153000"/>
            <a:ext cx="10974649" cy="60840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36000" rIns="72000" bIns="36000" anchor="b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00000"/>
              </a:lnSpc>
              <a:defRPr/>
            </a:pPr>
            <a:r>
              <a:rPr altLang="zh-CN" sz="3200" b="1" spc="150" dirty="0">
                <a:ln w="3175">
                  <a:noFill/>
                  <a:prstDash val="dash"/>
                </a:ln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  <a:cs typeface="微软雅黑" charset="-122"/>
              </a:rPr>
              <a:t>10.</a:t>
            </a:r>
            <a:r>
              <a:rPr lang="zh-CN" altLang="en-US" sz="3200" b="1" spc="150" dirty="0">
                <a:ln w="3175">
                  <a:noFill/>
                  <a:prstDash val="dash"/>
                </a:ln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  <a:cs typeface="微软雅黑" charset="-122"/>
              </a:rPr>
              <a:t>案例</a:t>
            </a:r>
            <a:r>
              <a:rPr altLang="zh-CN" sz="3200" b="1" spc="150" dirty="0">
                <a:ln w="3175">
                  <a:noFill/>
                  <a:prstDash val="dash"/>
                </a:ln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  <a:cs typeface="微软雅黑" charset="-122"/>
              </a:rPr>
              <a:t>-Eyeshot6000 ipad</a:t>
            </a:r>
            <a:r>
              <a:rPr lang="zh-CN" altLang="en-US" sz="3200" b="1" spc="150" dirty="0">
                <a:ln w="3175">
                  <a:noFill/>
                  <a:prstDash val="dash"/>
                </a:ln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  <a:cs typeface="微软雅黑" charset="-122"/>
              </a:rPr>
              <a:t>客户端</a:t>
            </a:r>
            <a:endParaRPr lang="zh-CN" altLang="en-US" sz="3200" b="1" spc="150" dirty="0">
              <a:ln w="3175">
                <a:noFill/>
                <a:prstDash val="dash"/>
              </a:ln>
              <a:solidFill>
                <a:schemeClr val="bg1"/>
              </a:solidFill>
              <a:latin typeface="Arial" panose="020B0604020202090204" pitchFamily="34" charset="0"/>
              <a:ea typeface="微软雅黑" charset="-122"/>
              <a:cs typeface="微软雅黑" charset="-122"/>
            </a:endParaRPr>
          </a:p>
        </p:txBody>
      </p:sp>
      <p:pic>
        <p:nvPicPr>
          <p:cNvPr id="2" name="图片 1" descr="login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720" y="1231265"/>
            <a:ext cx="5185410" cy="3889375"/>
          </a:xfrm>
          <a:prstGeom prst="rect">
            <a:avLst/>
          </a:prstGeom>
        </p:spPr>
      </p:pic>
      <p:pic>
        <p:nvPicPr>
          <p:cNvPr id="3" name="图片 2" descr="devicelist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6990" y="1231265"/>
            <a:ext cx="5186045" cy="389001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矩形 5"/>
          <p:cNvSpPr/>
          <p:nvPr>
            <p:custDataLst>
              <p:tags r:id="rId1"/>
            </p:custDataLst>
          </p:nvPr>
        </p:nvSpPr>
        <p:spPr>
          <a:xfrm>
            <a:off x="-635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latin typeface="Arial" panose="020B0604020202090204" pitchFamily="34" charset="0"/>
              <a:ea typeface="微软雅黑" charset="-122"/>
            </a:endParaRPr>
          </a:p>
        </p:txBody>
      </p:sp>
      <p:sp>
        <p:nvSpPr>
          <p:cNvPr id="4" name="Title 6"/>
          <p:cNvSpPr txBox="1"/>
          <p:nvPr>
            <p:custDataLst>
              <p:tags r:id="rId2"/>
            </p:custDataLst>
          </p:nvPr>
        </p:nvSpPr>
        <p:spPr>
          <a:xfrm>
            <a:off x="608399" y="153000"/>
            <a:ext cx="10974649" cy="60840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36000" rIns="72000" bIns="36000" anchor="b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00000"/>
              </a:lnSpc>
              <a:defRPr/>
            </a:pPr>
            <a:r>
              <a:rPr altLang="zh-CN" sz="3200" b="1" spc="150" dirty="0">
                <a:ln w="3175">
                  <a:noFill/>
                  <a:prstDash val="dash"/>
                </a:ln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  <a:cs typeface="微软雅黑" charset="-122"/>
              </a:rPr>
              <a:t>11.</a:t>
            </a:r>
            <a:r>
              <a:rPr lang="zh-CN" altLang="en-US" sz="3200" b="1" spc="150" dirty="0">
                <a:ln w="3175">
                  <a:noFill/>
                  <a:prstDash val="dash"/>
                </a:ln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  <a:cs typeface="微软雅黑" charset="-122"/>
              </a:rPr>
              <a:t>其他</a:t>
            </a:r>
            <a:endParaRPr lang="zh-CN" altLang="en-US" sz="3200" b="1" spc="150" dirty="0">
              <a:ln w="3175">
                <a:noFill/>
                <a:prstDash val="dash"/>
              </a:ln>
              <a:solidFill>
                <a:schemeClr val="bg1"/>
              </a:solidFill>
              <a:latin typeface="Arial" panose="020B0604020202090204" pitchFamily="34" charset="0"/>
              <a:ea typeface="微软雅黑" charset="-122"/>
              <a:cs typeface="微软雅黑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08330" y="1228090"/>
            <a:ext cx="7011670" cy="25488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400">
                <a:solidFill>
                  <a:schemeClr val="bg1"/>
                </a:solidFill>
              </a:rPr>
              <a:t>相关发表</a:t>
            </a:r>
            <a:r>
              <a:rPr lang="zh-CN" altLang="en-US" sz="1400">
                <a:solidFill>
                  <a:schemeClr val="bg1"/>
                </a:solidFill>
              </a:rPr>
              <a:t>论文：</a:t>
            </a:r>
            <a:endParaRPr lang="zh-CN" altLang="en-US" sz="1400">
              <a:solidFill>
                <a:schemeClr val="bg1"/>
              </a:solidFill>
            </a:endParaRPr>
          </a:p>
          <a:p>
            <a:endParaRPr lang="en-US" altLang="zh-CN">
              <a:solidFill>
                <a:schemeClr val="bg1"/>
              </a:solidFill>
            </a:endParaRPr>
          </a:p>
          <a:p>
            <a:r>
              <a:rPr lang="en-US" altLang="zh-CN" sz="1400">
                <a:solidFill>
                  <a:schemeClr val="bg1"/>
                </a:solidFill>
              </a:rPr>
              <a:t>1.</a:t>
            </a:r>
            <a:r>
              <a:rPr lang="zh-CN" altLang="en-US" sz="1400">
                <a:solidFill>
                  <a:schemeClr val="bg1"/>
                </a:solidFill>
              </a:rPr>
              <a:t>《</a:t>
            </a:r>
            <a:r>
              <a:rPr lang="zh-CN" altLang="en-US" sz="1400">
                <a:solidFill>
                  <a:schemeClr val="bg1"/>
                </a:solidFill>
                <a:hlinkClick r:id="rId3" tooltip="" action="ppaction://hlinkfile"/>
              </a:rPr>
              <a:t>基于</a:t>
            </a:r>
            <a:r>
              <a:rPr lang="en-US" altLang="zh-CN" sz="1400">
                <a:solidFill>
                  <a:schemeClr val="bg1"/>
                </a:solidFill>
                <a:hlinkClick r:id="rId3" tooltip="" action="ppaction://hlinkfile"/>
              </a:rPr>
              <a:t>Black-Litterman</a:t>
            </a:r>
            <a:r>
              <a:rPr lang="zh-CN" altLang="en-US" sz="1400">
                <a:solidFill>
                  <a:schemeClr val="bg1"/>
                </a:solidFill>
                <a:hlinkClick r:id="rId3" tooltip="" action="ppaction://hlinkfile"/>
              </a:rPr>
              <a:t>模型的基本面量化投资研究</a:t>
            </a:r>
            <a:r>
              <a:rPr lang="zh-CN" altLang="en-US" sz="1400">
                <a:solidFill>
                  <a:schemeClr val="bg1"/>
                </a:solidFill>
              </a:rPr>
              <a:t>》</a:t>
            </a:r>
            <a:endParaRPr lang="zh-CN" altLang="en-US" sz="1400">
              <a:solidFill>
                <a:schemeClr val="bg1"/>
              </a:solidFill>
            </a:endParaRPr>
          </a:p>
          <a:p>
            <a:endParaRPr lang="zh-CN" altLang="en-US" sz="1400">
              <a:solidFill>
                <a:schemeClr val="bg1"/>
              </a:solidFill>
            </a:endParaRPr>
          </a:p>
          <a:p>
            <a:r>
              <a:rPr lang="en-US" altLang="zh-CN" sz="1400">
                <a:solidFill>
                  <a:schemeClr val="bg1"/>
                </a:solidFill>
              </a:rPr>
              <a:t>2.</a:t>
            </a:r>
            <a:r>
              <a:rPr lang="zh-CN" altLang="en-US" sz="1400">
                <a:solidFill>
                  <a:schemeClr val="bg1"/>
                </a:solidFill>
              </a:rPr>
              <a:t>《</a:t>
            </a:r>
            <a:r>
              <a:rPr lang="zh-CN" altLang="en-US" sz="1400">
                <a:solidFill>
                  <a:schemeClr val="bg1"/>
                </a:solidFill>
                <a:hlinkClick r:id="rId4" tooltip="" action="ppaction://hlinkfile"/>
              </a:rPr>
              <a:t>基于</a:t>
            </a:r>
            <a:r>
              <a:rPr lang="en-US" altLang="zh-CN" sz="1400">
                <a:solidFill>
                  <a:schemeClr val="bg1"/>
                </a:solidFill>
                <a:hlinkClick r:id="rId4" tooltip="" action="ppaction://hlinkfile"/>
              </a:rPr>
              <a:t>WebGL</a:t>
            </a:r>
            <a:r>
              <a:rPr lang="zh-CN" altLang="en-US" sz="1400">
                <a:solidFill>
                  <a:schemeClr val="bg1"/>
                </a:solidFill>
                <a:hlinkClick r:id="rId4" tooltip="" action="ppaction://hlinkfile"/>
              </a:rPr>
              <a:t>的</a:t>
            </a:r>
            <a:r>
              <a:rPr lang="en-US" altLang="zh-CN" sz="1400">
                <a:solidFill>
                  <a:schemeClr val="bg1"/>
                </a:solidFill>
                <a:hlinkClick r:id="rId4" tooltip="" action="ppaction://hlinkfile"/>
              </a:rPr>
              <a:t>3D</a:t>
            </a:r>
            <a:r>
              <a:rPr lang="zh-CN" altLang="en-US" sz="1400">
                <a:solidFill>
                  <a:schemeClr val="bg1"/>
                </a:solidFill>
                <a:hlinkClick r:id="rId4" tooltip="" action="ppaction://hlinkfile"/>
              </a:rPr>
              <a:t>可交互式展示系统设计与实现</a:t>
            </a:r>
            <a:r>
              <a:rPr lang="zh-CN" altLang="en-US" sz="1400">
                <a:solidFill>
                  <a:schemeClr val="bg1"/>
                </a:solidFill>
              </a:rPr>
              <a:t>》</a:t>
            </a:r>
            <a:endParaRPr lang="zh-CN" altLang="en-US" sz="1400">
              <a:solidFill>
                <a:schemeClr val="bg1"/>
              </a:solidFill>
            </a:endParaRPr>
          </a:p>
          <a:p>
            <a:endParaRPr lang="zh-CN" altLang="en-US" sz="1400">
              <a:solidFill>
                <a:schemeClr val="bg1"/>
              </a:solidFill>
            </a:endParaRPr>
          </a:p>
          <a:p>
            <a:r>
              <a:rPr lang="en-US" altLang="zh-CN" sz="1400">
                <a:solidFill>
                  <a:schemeClr val="bg1"/>
                </a:solidFill>
              </a:rPr>
              <a:t>3.</a:t>
            </a:r>
            <a:r>
              <a:rPr lang="zh-CN" altLang="en-US" sz="1400">
                <a:solidFill>
                  <a:schemeClr val="bg1"/>
                </a:solidFill>
              </a:rPr>
              <a:t>《</a:t>
            </a:r>
            <a:r>
              <a:rPr lang="en-US" altLang="zh-CN" sz="1400">
                <a:solidFill>
                  <a:schemeClr val="bg1"/>
                </a:solidFill>
                <a:hlinkClick r:id="rId5" tooltip="" action="ppaction://hlinkfile"/>
              </a:rPr>
              <a:t>基于BOKR构建学习型组织及其要点分析--以BC公司为例</a:t>
            </a:r>
            <a:r>
              <a:rPr lang="zh-CN" altLang="en-US" sz="1400">
                <a:solidFill>
                  <a:schemeClr val="bg1"/>
                </a:solidFill>
              </a:rPr>
              <a:t>》</a:t>
            </a:r>
            <a:endParaRPr lang="zh-CN" altLang="en-US" sz="1400">
              <a:solidFill>
                <a:schemeClr val="bg1"/>
              </a:solidFill>
            </a:endParaRPr>
          </a:p>
          <a:p>
            <a:endParaRPr lang="zh-CN" altLang="en-US" sz="1400">
              <a:solidFill>
                <a:schemeClr val="bg1"/>
              </a:solidFill>
            </a:endParaRPr>
          </a:p>
        </p:txBody>
      </p:sp>
    </p:spTree>
    <p:custDataLst>
      <p:tags r:id="rId6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9" name="图片 8" descr="截屏2024-11-19 19.24.4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9760" y="1115695"/>
            <a:ext cx="3995951" cy="2160000"/>
          </a:xfrm>
          <a:prstGeom prst="rect">
            <a:avLst/>
          </a:prstGeom>
        </p:spPr>
      </p:pic>
      <p:sp>
        <p:nvSpPr>
          <p:cNvPr id="6" name="矩形 5"/>
          <p:cNvSpPr/>
          <p:nvPr>
            <p:custDataLst>
              <p:tags r:id="rId2"/>
            </p:custDataLst>
          </p:nvPr>
        </p:nvSpPr>
        <p:spPr>
          <a:xfrm>
            <a:off x="-635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latin typeface="Arial" panose="020B0604020202090204" pitchFamily="34" charset="0"/>
              <a:ea typeface="微软雅黑" charset="-122"/>
            </a:endParaRPr>
          </a:p>
        </p:txBody>
      </p:sp>
      <p:sp>
        <p:nvSpPr>
          <p:cNvPr id="4" name="Title 6"/>
          <p:cNvSpPr txBox="1"/>
          <p:nvPr>
            <p:custDataLst>
              <p:tags r:id="rId3"/>
            </p:custDataLst>
          </p:nvPr>
        </p:nvSpPr>
        <p:spPr>
          <a:xfrm>
            <a:off x="608399" y="153000"/>
            <a:ext cx="10974649" cy="60840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36000" rIns="72000" bIns="36000" anchor="b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00000"/>
              </a:lnSpc>
              <a:defRPr/>
            </a:pPr>
            <a:r>
              <a:rPr altLang="zh-CN" sz="3200" b="1" spc="150" dirty="0">
                <a:ln w="3175">
                  <a:noFill/>
                  <a:prstDash val="dash"/>
                </a:ln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  <a:cs typeface="微软雅黑" charset="-122"/>
              </a:rPr>
              <a:t>01.</a:t>
            </a:r>
            <a:r>
              <a:rPr lang="zh-CN" altLang="en-US" sz="3200" b="1" spc="150" dirty="0">
                <a:ln w="3175">
                  <a:noFill/>
                  <a:prstDash val="dash"/>
                </a:ln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  <a:cs typeface="微软雅黑" charset="-122"/>
              </a:rPr>
              <a:t>案例</a:t>
            </a:r>
            <a:r>
              <a:rPr altLang="zh-CN" sz="3200" b="1" spc="150" dirty="0">
                <a:ln w="3175">
                  <a:noFill/>
                  <a:prstDash val="dash"/>
                </a:ln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  <a:cs typeface="微软雅黑" charset="-122"/>
              </a:rPr>
              <a:t>01-</a:t>
            </a:r>
            <a:r>
              <a:rPr lang="zh-CN" altLang="en-US" sz="3200" b="1" spc="150" dirty="0">
                <a:ln w="3175">
                  <a:noFill/>
                  <a:prstDash val="dash"/>
                </a:ln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  <a:cs typeface="微软雅黑" charset="-122"/>
              </a:rPr>
              <a:t>惠每</a:t>
            </a:r>
            <a:r>
              <a:rPr altLang="zh-CN" sz="3200" b="1" spc="150" dirty="0">
                <a:ln w="3175">
                  <a:noFill/>
                  <a:prstDash val="dash"/>
                </a:ln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  <a:cs typeface="微软雅黑" charset="-122"/>
              </a:rPr>
              <a:t>SFE</a:t>
            </a:r>
            <a:endParaRPr altLang="zh-CN" sz="3200" b="1" spc="150" dirty="0">
              <a:ln w="3175">
                <a:noFill/>
                <a:prstDash val="dash"/>
              </a:ln>
              <a:solidFill>
                <a:schemeClr val="bg1"/>
              </a:solidFill>
              <a:latin typeface="Arial" panose="020B0604020202090204" pitchFamily="34" charset="0"/>
              <a:ea typeface="微软雅黑" charset="-122"/>
              <a:cs typeface="微软雅黑" charset="-122"/>
            </a:endParaRPr>
          </a:p>
        </p:txBody>
      </p:sp>
      <p:pic>
        <p:nvPicPr>
          <p:cNvPr id="5" name="图片 4" descr="截屏2024-11-19 19.20.0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030" y="2276840"/>
            <a:ext cx="3995420" cy="2253615"/>
          </a:xfrm>
          <a:prstGeom prst="rect">
            <a:avLst/>
          </a:prstGeom>
        </p:spPr>
      </p:pic>
      <p:pic>
        <p:nvPicPr>
          <p:cNvPr id="7" name="图片 6" descr="截屏2024-11-19 19.20.5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030" y="3531600"/>
            <a:ext cx="3996055" cy="2159635"/>
          </a:xfrm>
          <a:prstGeom prst="rect">
            <a:avLst/>
          </a:prstGeom>
        </p:spPr>
      </p:pic>
      <p:pic>
        <p:nvPicPr>
          <p:cNvPr id="10" name="图片 9" descr="示例页面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25770" y="1115695"/>
            <a:ext cx="5906770" cy="386842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7291705" y="5189220"/>
            <a:ext cx="24580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solidFill>
                  <a:schemeClr val="bg1"/>
                </a:solidFill>
              </a:rPr>
              <a:t>模版</a:t>
            </a:r>
            <a:r>
              <a:rPr lang="zh-CN" altLang="en-US">
                <a:solidFill>
                  <a:schemeClr val="bg1"/>
                </a:solidFill>
              </a:rPr>
              <a:t>样式</a:t>
            </a:r>
            <a:endParaRPr lang="zh-CN" altLang="en-US">
              <a:solidFill>
                <a:schemeClr val="bg1"/>
              </a:solidFill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 idx="13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谢谢观看</a:t>
            </a:r>
            <a:endParaRPr lang="zh-CN" altLang="en-US"/>
          </a:p>
        </p:txBody>
      </p:sp>
      <p:sp>
        <p:nvSpPr>
          <p:cNvPr id="8" name="文本框 5"/>
          <p:cNvSpPr txBox="1"/>
          <p:nvPr>
            <p:custDataLst>
              <p:tags r:id="rId2"/>
            </p:custDataLst>
          </p:nvPr>
        </p:nvSpPr>
        <p:spPr>
          <a:xfrm>
            <a:off x="839317" y="2153285"/>
            <a:ext cx="1704975" cy="68072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/>
            <a:r>
              <a:rPr lang="en-US" altLang="zh-CN" sz="4000" b="1" spc="200" dirty="0">
                <a:solidFill>
                  <a:schemeClr val="accent1"/>
                </a:solidFill>
                <a:uFillTx/>
                <a:latin typeface="Arial" panose="020B0604020202090204" pitchFamily="34" charset="0"/>
                <a:ea typeface="微软雅黑" charset="-122"/>
                <a:cs typeface="Arial" panose="020B0604020202090204" pitchFamily="34" charset="0"/>
              </a:rPr>
              <a:t>2024</a:t>
            </a:r>
            <a:endParaRPr lang="en-US" altLang="zh-CN" sz="4000" b="1" spc="200" dirty="0">
              <a:solidFill>
                <a:schemeClr val="accent1"/>
              </a:solidFill>
              <a:uFillTx/>
              <a:latin typeface="Arial" panose="020B0604020202090204" pitchFamily="34" charset="0"/>
              <a:ea typeface="微软雅黑" charset="-122"/>
              <a:cs typeface="Arial" panose="020B0604020202090204" pitchFamily="34" charset="0"/>
            </a:endParaRPr>
          </a:p>
        </p:txBody>
      </p:sp>
      <p:sp>
        <p:nvSpPr>
          <p:cNvPr id="4" name="文本占位符 3"/>
          <p:cNvSpPr/>
          <p:nvPr>
            <p:ph type="body" idx="14"/>
          </p:nvPr>
        </p:nvSpPr>
        <p:spPr/>
        <p:txBody>
          <a:bodyPr/>
          <a:p>
            <a:r>
              <a:rPr lang="zh-CN" altLang="en-US"/>
              <a:t>祝工作生活</a:t>
            </a:r>
            <a:r>
              <a:rPr lang="zh-CN" altLang="en-US"/>
              <a:t>愉快！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矩形 5"/>
          <p:cNvSpPr/>
          <p:nvPr>
            <p:custDataLst>
              <p:tags r:id="rId1"/>
            </p:custDataLst>
          </p:nvPr>
        </p:nvSpPr>
        <p:spPr>
          <a:xfrm>
            <a:off x="-635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latin typeface="Arial" panose="020B0604020202090204" pitchFamily="34" charset="0"/>
              <a:ea typeface="微软雅黑" charset="-122"/>
            </a:endParaRPr>
          </a:p>
        </p:txBody>
      </p:sp>
      <p:sp>
        <p:nvSpPr>
          <p:cNvPr id="4" name="Title 6"/>
          <p:cNvSpPr txBox="1"/>
          <p:nvPr>
            <p:custDataLst>
              <p:tags r:id="rId2"/>
            </p:custDataLst>
          </p:nvPr>
        </p:nvSpPr>
        <p:spPr>
          <a:xfrm>
            <a:off x="608399" y="153000"/>
            <a:ext cx="10974649" cy="60840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36000" rIns="72000" bIns="36000" anchor="b" anchorCtr="0">
            <a:normAutofit fontScale="70000"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00000"/>
              </a:lnSpc>
              <a:defRPr/>
            </a:pPr>
            <a:r>
              <a:rPr altLang="zh-CN" sz="3200" b="1" spc="150" dirty="0">
                <a:ln w="3175">
                  <a:noFill/>
                  <a:prstDash val="dash"/>
                </a:ln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  <a:cs typeface="微软雅黑" charset="-122"/>
              </a:rPr>
              <a:t>02.</a:t>
            </a:r>
            <a:r>
              <a:rPr lang="zh-CN" altLang="en-US" sz="3200" b="1" spc="150" dirty="0">
                <a:ln w="3175">
                  <a:noFill/>
                  <a:prstDash val="dash"/>
                </a:ln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  <a:cs typeface="微软雅黑" charset="-122"/>
              </a:rPr>
              <a:t>案例</a:t>
            </a:r>
            <a:r>
              <a:rPr altLang="zh-CN" sz="3200" b="1" spc="150" dirty="0">
                <a:ln w="3175">
                  <a:noFill/>
                  <a:prstDash val="dash"/>
                </a:ln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  <a:cs typeface="微软雅黑" charset="-122"/>
              </a:rPr>
              <a:t>02-</a:t>
            </a:r>
            <a:r>
              <a:rPr lang="zh-CN" altLang="en-US" sz="3200" b="1" spc="150" dirty="0">
                <a:ln w="3175">
                  <a:noFill/>
                  <a:prstDash val="dash"/>
                </a:ln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  <a:cs typeface="微软雅黑" charset="-122"/>
              </a:rPr>
              <a:t>诺华</a:t>
            </a:r>
            <a:r>
              <a:rPr altLang="zh-CN" sz="3200" b="1" spc="150" dirty="0">
                <a:ln w="3175">
                  <a:noFill/>
                  <a:prstDash val="dash"/>
                </a:ln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  <a:cs typeface="微软雅黑" charset="-122"/>
              </a:rPr>
              <a:t>C360 https://nvs.huimeihealth.com.cn/user/login</a:t>
            </a:r>
            <a:endParaRPr altLang="zh-CN" sz="3200" b="1" spc="150" dirty="0">
              <a:ln w="3175">
                <a:noFill/>
                <a:prstDash val="dash"/>
              </a:ln>
              <a:solidFill>
                <a:schemeClr val="bg1"/>
              </a:solidFill>
              <a:latin typeface="Arial" panose="020B0604020202090204" pitchFamily="34" charset="0"/>
              <a:ea typeface="微软雅黑" charset="-122"/>
              <a:cs typeface="微软雅黑" charset="-122"/>
            </a:endParaRPr>
          </a:p>
        </p:txBody>
      </p:sp>
      <p:pic>
        <p:nvPicPr>
          <p:cNvPr id="11" name="图片 10" descr="项目-详情-开发环境-项目库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3886" y="1139190"/>
            <a:ext cx="3284220" cy="2160000"/>
          </a:xfrm>
          <a:prstGeom prst="rect">
            <a:avLst/>
          </a:prstGeom>
        </p:spPr>
      </p:pic>
      <p:pic>
        <p:nvPicPr>
          <p:cNvPr id="12" name="图片 11" descr="项目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480" y="3477260"/>
            <a:ext cx="3456115" cy="2160000"/>
          </a:xfrm>
          <a:prstGeom prst="rect">
            <a:avLst/>
          </a:prstGeom>
        </p:spPr>
      </p:pic>
      <p:pic>
        <p:nvPicPr>
          <p:cNvPr id="10" name="图片 9" descr="项目-详情-开发环境-项目库-单击选中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55441" y="1139190"/>
            <a:ext cx="3455035" cy="2160000"/>
          </a:xfrm>
          <a:prstGeom prst="rect">
            <a:avLst/>
          </a:prstGeom>
        </p:spPr>
      </p:pic>
      <p:pic>
        <p:nvPicPr>
          <p:cNvPr id="7" name="图片 6" descr="项目-详情-开发环境-工作台模式-项目文件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51160" y="3477260"/>
            <a:ext cx="3455035" cy="2160000"/>
          </a:xfrm>
          <a:prstGeom prst="rect">
            <a:avLst/>
          </a:prstGeom>
        </p:spPr>
      </p:pic>
      <p:pic>
        <p:nvPicPr>
          <p:cNvPr id="15" name="图片 14" descr="截屏2024-11-20 10.17.4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8480" y="1139190"/>
            <a:ext cx="3998071" cy="2160000"/>
          </a:xfrm>
          <a:prstGeom prst="rect">
            <a:avLst/>
          </a:prstGeom>
        </p:spPr>
      </p:pic>
      <p:pic>
        <p:nvPicPr>
          <p:cNvPr id="16" name="图片 15" descr="项目-详情-开发环境-工作台模式-Py脚本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62760" y="3477260"/>
            <a:ext cx="3455670" cy="2160000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矩形 5"/>
          <p:cNvSpPr/>
          <p:nvPr>
            <p:custDataLst>
              <p:tags r:id="rId1"/>
            </p:custDataLst>
          </p:nvPr>
        </p:nvSpPr>
        <p:spPr>
          <a:xfrm>
            <a:off x="-635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latin typeface="Arial" panose="020B0604020202090204" pitchFamily="34" charset="0"/>
              <a:ea typeface="微软雅黑" charset="-122"/>
            </a:endParaRPr>
          </a:p>
        </p:txBody>
      </p:sp>
      <p:sp>
        <p:nvSpPr>
          <p:cNvPr id="4" name="Title 6"/>
          <p:cNvSpPr txBox="1"/>
          <p:nvPr>
            <p:custDataLst>
              <p:tags r:id="rId2"/>
            </p:custDataLst>
          </p:nvPr>
        </p:nvSpPr>
        <p:spPr>
          <a:xfrm>
            <a:off x="608399" y="153000"/>
            <a:ext cx="10974649" cy="60840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36000" rIns="72000" bIns="36000" anchor="b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00000"/>
              </a:lnSpc>
              <a:defRPr/>
            </a:pPr>
            <a:r>
              <a:rPr altLang="zh-CN" sz="3200" b="1" spc="150" dirty="0">
                <a:ln w="3175">
                  <a:noFill/>
                  <a:prstDash val="dash"/>
                </a:ln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  <a:cs typeface="微软雅黑" charset="-122"/>
              </a:rPr>
              <a:t>02.</a:t>
            </a:r>
            <a:r>
              <a:rPr lang="zh-CN" altLang="en-US" sz="3200" b="1" spc="150" dirty="0">
                <a:ln w="3175">
                  <a:noFill/>
                  <a:prstDash val="dash"/>
                </a:ln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  <a:cs typeface="微软雅黑" charset="-122"/>
              </a:rPr>
              <a:t>案例</a:t>
            </a:r>
            <a:r>
              <a:rPr altLang="zh-CN" sz="3200" b="1" spc="150" dirty="0">
                <a:ln w="3175">
                  <a:noFill/>
                  <a:prstDash val="dash"/>
                </a:ln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  <a:cs typeface="微软雅黑" charset="-122"/>
              </a:rPr>
              <a:t>03-</a:t>
            </a:r>
            <a:r>
              <a:rPr lang="zh-CN" altLang="en-US" sz="3200" b="1" spc="150" dirty="0">
                <a:ln w="3175">
                  <a:noFill/>
                  <a:prstDash val="dash"/>
                </a:ln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  <a:cs typeface="微软雅黑" charset="-122"/>
              </a:rPr>
              <a:t>惠每</a:t>
            </a:r>
            <a:r>
              <a:rPr altLang="zh-CN" sz="3200" b="1" spc="150" dirty="0">
                <a:ln w="3175">
                  <a:noFill/>
                  <a:prstDash val="dash"/>
                </a:ln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  <a:cs typeface="微软雅黑" charset="-122"/>
              </a:rPr>
              <a:t>CRM</a:t>
            </a:r>
            <a:endParaRPr altLang="zh-CN" sz="3200" b="1" spc="150" dirty="0">
              <a:ln w="3175">
                <a:noFill/>
                <a:prstDash val="dash"/>
              </a:ln>
              <a:solidFill>
                <a:schemeClr val="bg1"/>
              </a:solidFill>
              <a:latin typeface="Arial" panose="020B0604020202090204" pitchFamily="34" charset="0"/>
              <a:ea typeface="微软雅黑" charset="-122"/>
              <a:cs typeface="微软雅黑" charset="-122"/>
            </a:endParaRPr>
          </a:p>
        </p:txBody>
      </p:sp>
      <p:pic>
        <p:nvPicPr>
          <p:cNvPr id="2" name="图片 1" descr="截屏2024-11-19 20.51.0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715" y="1155065"/>
            <a:ext cx="2046332" cy="4449445"/>
          </a:xfrm>
          <a:prstGeom prst="rect">
            <a:avLst/>
          </a:prstGeom>
        </p:spPr>
      </p:pic>
      <p:pic>
        <p:nvPicPr>
          <p:cNvPr id="3" name="图片 2" descr="截屏2024-11-19 20.51.3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0975" y="1139190"/>
            <a:ext cx="2073824" cy="4435475"/>
          </a:xfrm>
          <a:prstGeom prst="rect">
            <a:avLst/>
          </a:prstGeom>
        </p:spPr>
      </p:pic>
      <p:pic>
        <p:nvPicPr>
          <p:cNvPr id="8" name="图片 7" descr="截屏2024-11-19 20.52.0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5080" y="1139190"/>
            <a:ext cx="2060478" cy="4428490"/>
          </a:xfrm>
          <a:prstGeom prst="rect">
            <a:avLst/>
          </a:prstGeom>
        </p:spPr>
      </p:pic>
      <p:pic>
        <p:nvPicPr>
          <p:cNvPr id="10" name="图片 9" descr="截屏2024-11-19 20.52.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34580" y="1155065"/>
            <a:ext cx="2052926" cy="4428490"/>
          </a:xfrm>
          <a:prstGeom prst="rect">
            <a:avLst/>
          </a:prstGeom>
        </p:spPr>
      </p:pic>
      <p:pic>
        <p:nvPicPr>
          <p:cNvPr id="11" name="图片 10" descr="截屏2024-11-19 20.54.2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75825" y="1139190"/>
            <a:ext cx="2052822" cy="4442460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矩形 5"/>
          <p:cNvSpPr/>
          <p:nvPr>
            <p:custDataLst>
              <p:tags r:id="rId1"/>
            </p:custDataLst>
          </p:nvPr>
        </p:nvSpPr>
        <p:spPr>
          <a:xfrm>
            <a:off x="-635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latin typeface="Arial" panose="020B0604020202090204" pitchFamily="34" charset="0"/>
              <a:ea typeface="微软雅黑" charset="-122"/>
            </a:endParaRPr>
          </a:p>
        </p:txBody>
      </p:sp>
      <p:sp>
        <p:nvSpPr>
          <p:cNvPr id="4" name="Title 6"/>
          <p:cNvSpPr txBox="1"/>
          <p:nvPr>
            <p:custDataLst>
              <p:tags r:id="rId2"/>
            </p:custDataLst>
          </p:nvPr>
        </p:nvSpPr>
        <p:spPr>
          <a:xfrm>
            <a:off x="608399" y="153000"/>
            <a:ext cx="10974649" cy="60840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36000" rIns="72000" bIns="36000" anchor="b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00000"/>
              </a:lnSpc>
              <a:defRPr/>
            </a:pPr>
            <a:r>
              <a:rPr altLang="zh-CN" sz="3200" b="1" spc="150" dirty="0">
                <a:ln w="3175">
                  <a:noFill/>
                  <a:prstDash val="dash"/>
                </a:ln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  <a:cs typeface="微软雅黑" charset="-122"/>
              </a:rPr>
              <a:t>03.</a:t>
            </a:r>
            <a:r>
              <a:rPr lang="zh-CN" altLang="en-US" sz="3200" b="1" spc="150" dirty="0">
                <a:ln w="3175">
                  <a:noFill/>
                  <a:prstDash val="dash"/>
                </a:ln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  <a:cs typeface="微软雅黑" charset="-122"/>
              </a:rPr>
              <a:t>案例</a:t>
            </a:r>
            <a:r>
              <a:rPr altLang="zh-CN" sz="3200" b="1" spc="150" dirty="0">
                <a:ln w="3175">
                  <a:noFill/>
                  <a:prstDash val="dash"/>
                </a:ln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  <a:cs typeface="微软雅黑" charset="-122"/>
              </a:rPr>
              <a:t>01-</a:t>
            </a:r>
            <a:r>
              <a:rPr lang="zh-CN" altLang="en-US" sz="3200" b="1" spc="150" dirty="0">
                <a:ln w="3175">
                  <a:noFill/>
                  <a:prstDash val="dash"/>
                </a:ln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  <a:cs typeface="微软雅黑" charset="-122"/>
              </a:rPr>
              <a:t>云睐商城</a:t>
            </a:r>
            <a:r>
              <a:rPr altLang="zh-CN" sz="3200" b="1" spc="150" dirty="0">
                <a:ln w="3175">
                  <a:noFill/>
                  <a:prstDash val="dash"/>
                </a:ln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  <a:cs typeface="微软雅黑" charset="-122"/>
              </a:rPr>
              <a:t> https://sale.aggresmart.com/</a:t>
            </a:r>
            <a:endParaRPr altLang="zh-CN" sz="3200" b="1" spc="150" dirty="0">
              <a:ln w="3175">
                <a:noFill/>
                <a:prstDash val="dash"/>
              </a:ln>
              <a:solidFill>
                <a:schemeClr val="bg1"/>
              </a:solidFill>
              <a:latin typeface="Arial" panose="020B0604020202090204" pitchFamily="34" charset="0"/>
              <a:ea typeface="微软雅黑" charset="-122"/>
              <a:cs typeface="微软雅黑" charset="-122"/>
            </a:endParaRPr>
          </a:p>
        </p:txBody>
      </p:sp>
      <p:pic>
        <p:nvPicPr>
          <p:cNvPr id="2" name="图片 1" descr="截屏2024-11-19 19.54.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40" y="1166495"/>
            <a:ext cx="5314950" cy="2875280"/>
          </a:xfrm>
          <a:prstGeom prst="rect">
            <a:avLst/>
          </a:prstGeom>
        </p:spPr>
      </p:pic>
      <p:pic>
        <p:nvPicPr>
          <p:cNvPr id="10" name="图片 9" descr="/private/var/folders/k9/zpy06f612kv4y5vs_yqrr7xh0000gn/T/com.kingsoft.wpsoffice.mac/picturecompress_20241119195746/output_1.pngoutput_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8525" y="2092960"/>
            <a:ext cx="5314950" cy="2879090"/>
          </a:xfrm>
          <a:prstGeom prst="rect">
            <a:avLst/>
          </a:prstGeom>
        </p:spPr>
      </p:pic>
      <p:pic>
        <p:nvPicPr>
          <p:cNvPr id="3" name="图片 2" descr="截屏2024-11-19 19.53.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2225" y="3078480"/>
            <a:ext cx="5210810" cy="281559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矩形 5"/>
          <p:cNvSpPr/>
          <p:nvPr>
            <p:custDataLst>
              <p:tags r:id="rId1"/>
            </p:custDataLst>
          </p:nvPr>
        </p:nvSpPr>
        <p:spPr>
          <a:xfrm>
            <a:off x="-635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latin typeface="Arial" panose="020B0604020202090204" pitchFamily="34" charset="0"/>
              <a:ea typeface="微软雅黑" charset="-122"/>
            </a:endParaRPr>
          </a:p>
        </p:txBody>
      </p:sp>
      <p:sp>
        <p:nvSpPr>
          <p:cNvPr id="4" name="Title 6"/>
          <p:cNvSpPr txBox="1"/>
          <p:nvPr>
            <p:custDataLst>
              <p:tags r:id="rId2"/>
            </p:custDataLst>
          </p:nvPr>
        </p:nvSpPr>
        <p:spPr>
          <a:xfrm>
            <a:off x="608399" y="153000"/>
            <a:ext cx="10974649" cy="60840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36000" rIns="72000" bIns="36000" anchor="b" anchorCtr="0">
            <a:normAutofit fontScale="90000"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00000"/>
              </a:lnSpc>
              <a:defRPr/>
            </a:pPr>
            <a:r>
              <a:rPr altLang="zh-CN" sz="3200" b="1" spc="150" dirty="0">
                <a:ln w="3175">
                  <a:noFill/>
                  <a:prstDash val="dash"/>
                </a:ln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  <a:cs typeface="微软雅黑" charset="-122"/>
              </a:rPr>
              <a:t>03.</a:t>
            </a:r>
            <a:r>
              <a:rPr lang="zh-CN" altLang="en-US" sz="3200" b="1" spc="150" dirty="0">
                <a:ln w="3175">
                  <a:noFill/>
                  <a:prstDash val="dash"/>
                </a:ln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  <a:cs typeface="微软雅黑" charset="-122"/>
              </a:rPr>
              <a:t>案例</a:t>
            </a:r>
            <a:r>
              <a:rPr altLang="zh-CN" sz="3200" b="1" spc="150" dirty="0">
                <a:ln w="3175">
                  <a:noFill/>
                  <a:prstDash val="dash"/>
                </a:ln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  <a:cs typeface="微软雅黑" charset="-122"/>
              </a:rPr>
              <a:t>02-</a:t>
            </a:r>
            <a:r>
              <a:rPr lang="zh-CN" altLang="en-US" sz="3200" b="1" spc="150" dirty="0">
                <a:ln w="3175">
                  <a:noFill/>
                  <a:prstDash val="dash"/>
                </a:ln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  <a:cs typeface="微软雅黑" charset="-122"/>
              </a:rPr>
              <a:t>云睐商城手机版</a:t>
            </a:r>
            <a:r>
              <a:rPr altLang="zh-CN" sz="3200" b="1" spc="150" dirty="0">
                <a:ln w="3175">
                  <a:noFill/>
                  <a:prstDash val="dash"/>
                </a:ln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  <a:cs typeface="微软雅黑" charset="-122"/>
              </a:rPr>
              <a:t> https://</a:t>
            </a:r>
            <a:r>
              <a:rPr altLang="zh-CN" sz="3200" b="1" spc="150" dirty="0">
                <a:ln w="3175">
                  <a:noFill/>
                  <a:prstDash val="dash"/>
                </a:ln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  <a:cs typeface="微软雅黑" charset="-122"/>
              </a:rPr>
              <a:t>msale.aggresmart.com/</a:t>
            </a:r>
            <a:endParaRPr altLang="zh-CN" sz="3200" b="1" spc="150" dirty="0">
              <a:ln w="3175">
                <a:noFill/>
                <a:prstDash val="dash"/>
              </a:ln>
              <a:solidFill>
                <a:schemeClr val="bg1"/>
              </a:solidFill>
              <a:latin typeface="Arial" panose="020B0604020202090204" pitchFamily="34" charset="0"/>
              <a:ea typeface="微软雅黑" charset="-122"/>
              <a:cs typeface="微软雅黑" charset="-122"/>
            </a:endParaRPr>
          </a:p>
        </p:txBody>
      </p:sp>
      <p:pic>
        <p:nvPicPr>
          <p:cNvPr id="5" name="图片 4" descr="WechatIMG2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2665" y="1133475"/>
            <a:ext cx="2102533" cy="4551680"/>
          </a:xfrm>
          <a:prstGeom prst="rect">
            <a:avLst/>
          </a:prstGeom>
        </p:spPr>
      </p:pic>
      <p:pic>
        <p:nvPicPr>
          <p:cNvPr id="7" name="图片 6" descr="WechatIMG2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09430" y="1133475"/>
            <a:ext cx="2102533" cy="4551680"/>
          </a:xfrm>
          <a:prstGeom prst="rect">
            <a:avLst/>
          </a:prstGeom>
        </p:spPr>
      </p:pic>
      <p:pic>
        <p:nvPicPr>
          <p:cNvPr id="8" name="图片 7" descr="WechatIMG2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6365" y="1133475"/>
            <a:ext cx="2102240" cy="4551680"/>
          </a:xfrm>
          <a:prstGeom prst="rect">
            <a:avLst/>
          </a:prstGeom>
        </p:spPr>
      </p:pic>
      <p:pic>
        <p:nvPicPr>
          <p:cNvPr id="9" name="图片 8" descr="WechatIMG2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8330" y="1133475"/>
            <a:ext cx="2103077" cy="4551680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矩形 5"/>
          <p:cNvSpPr/>
          <p:nvPr>
            <p:custDataLst>
              <p:tags r:id="rId1"/>
            </p:custDataLst>
          </p:nvPr>
        </p:nvSpPr>
        <p:spPr>
          <a:xfrm>
            <a:off x="-635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latin typeface="Arial" panose="020B0604020202090204" pitchFamily="34" charset="0"/>
              <a:ea typeface="微软雅黑" charset="-122"/>
            </a:endParaRPr>
          </a:p>
        </p:txBody>
      </p:sp>
      <p:sp>
        <p:nvSpPr>
          <p:cNvPr id="4" name="Title 6"/>
          <p:cNvSpPr txBox="1"/>
          <p:nvPr>
            <p:custDataLst>
              <p:tags r:id="rId2"/>
            </p:custDataLst>
          </p:nvPr>
        </p:nvSpPr>
        <p:spPr>
          <a:xfrm>
            <a:off x="391229" y="153000"/>
            <a:ext cx="10974649" cy="60840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36000" rIns="72000" bIns="36000" anchor="b" anchorCtr="0">
            <a:normAutofit fontScale="80000"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00000"/>
              </a:lnSpc>
              <a:defRPr/>
            </a:pPr>
            <a:r>
              <a:rPr altLang="zh-CN" sz="3200" b="1" spc="150" dirty="0">
                <a:ln w="3175">
                  <a:noFill/>
                  <a:prstDash val="dash"/>
                </a:ln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  <a:cs typeface="微软雅黑" charset="-122"/>
              </a:rPr>
              <a:t>04.</a:t>
            </a:r>
            <a:r>
              <a:rPr lang="zh-CN" altLang="en-US" sz="3200" b="1" spc="150" dirty="0">
                <a:ln w="3175">
                  <a:noFill/>
                  <a:prstDash val="dash"/>
                </a:ln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  <a:cs typeface="微软雅黑" charset="-122"/>
              </a:rPr>
              <a:t>案例</a:t>
            </a:r>
            <a:r>
              <a:rPr altLang="zh-CN" sz="3200" b="1" spc="150" dirty="0">
                <a:ln w="3175">
                  <a:noFill/>
                  <a:prstDash val="dash"/>
                </a:ln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  <a:cs typeface="微软雅黑" charset="-122"/>
              </a:rPr>
              <a:t>01-ABUS</a:t>
            </a:r>
            <a:r>
              <a:rPr lang="zh-CN" altLang="en-US" sz="3200" b="1" spc="150" dirty="0">
                <a:ln w="3175">
                  <a:noFill/>
                  <a:prstDash val="dash"/>
                </a:ln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  <a:cs typeface="微软雅黑" charset="-122"/>
              </a:rPr>
              <a:t>国内和国际版</a:t>
            </a:r>
            <a:r>
              <a:rPr altLang="zh-CN" sz="3200" b="1" spc="150" dirty="0">
                <a:ln w="3175">
                  <a:noFill/>
                  <a:prstDash val="dash"/>
                </a:ln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  <a:cs typeface="微软雅黑" charset="-122"/>
              </a:rPr>
              <a:t> https://abus.21vbluecloud.com/</a:t>
            </a:r>
            <a:endParaRPr altLang="zh-CN" sz="3200" b="1" spc="150" dirty="0">
              <a:ln w="3175">
                <a:noFill/>
                <a:prstDash val="dash"/>
              </a:ln>
              <a:solidFill>
                <a:schemeClr val="bg1"/>
              </a:solidFill>
              <a:latin typeface="Arial" panose="020B0604020202090204" pitchFamily="34" charset="0"/>
              <a:ea typeface="微软雅黑" charset="-122"/>
              <a:cs typeface="微软雅黑" charset="-122"/>
            </a:endParaRPr>
          </a:p>
        </p:txBody>
      </p:sp>
      <p:pic>
        <p:nvPicPr>
          <p:cNvPr id="14" name="图片 13" descr="截屏2024-11-19 20.06.3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375285" y="1099820"/>
            <a:ext cx="5487066" cy="2964180"/>
          </a:xfrm>
          <a:prstGeom prst="rect">
            <a:avLst/>
          </a:prstGeom>
        </p:spPr>
      </p:pic>
      <p:pic>
        <p:nvPicPr>
          <p:cNvPr id="15" name="图片 14" descr="截屏2024-11-19 20.06.4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3088036" y="2002790"/>
            <a:ext cx="5485765" cy="2963545"/>
          </a:xfrm>
          <a:prstGeom prst="rect">
            <a:avLst/>
          </a:prstGeom>
        </p:spPr>
      </p:pic>
      <p:pic>
        <p:nvPicPr>
          <p:cNvPr id="16" name="图片 15" descr="截屏2024-11-19 20.06.50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799486" y="2905125"/>
            <a:ext cx="5485765" cy="2967355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矩形 5"/>
          <p:cNvSpPr/>
          <p:nvPr>
            <p:custDataLst>
              <p:tags r:id="rId1"/>
            </p:custDataLst>
          </p:nvPr>
        </p:nvSpPr>
        <p:spPr>
          <a:xfrm>
            <a:off x="-635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latin typeface="Arial" panose="020B0604020202090204" pitchFamily="34" charset="0"/>
              <a:ea typeface="微软雅黑" charset="-122"/>
            </a:endParaRPr>
          </a:p>
        </p:txBody>
      </p:sp>
      <p:sp>
        <p:nvSpPr>
          <p:cNvPr id="4" name="Title 6"/>
          <p:cNvSpPr txBox="1"/>
          <p:nvPr>
            <p:custDataLst>
              <p:tags r:id="rId2"/>
            </p:custDataLst>
          </p:nvPr>
        </p:nvSpPr>
        <p:spPr>
          <a:xfrm>
            <a:off x="608399" y="153000"/>
            <a:ext cx="10974649" cy="60840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36000" rIns="72000" bIns="36000" anchor="b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00000"/>
              </a:lnSpc>
              <a:defRPr/>
            </a:pPr>
            <a:r>
              <a:rPr altLang="zh-CN" sz="3200" b="1" spc="150" dirty="0">
                <a:ln w="3175">
                  <a:noFill/>
                  <a:prstDash val="dash"/>
                </a:ln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  <a:cs typeface="微软雅黑" charset="-122"/>
              </a:rPr>
              <a:t>04.</a:t>
            </a:r>
            <a:r>
              <a:rPr lang="zh-CN" altLang="en-US" sz="3200" b="1" spc="150" dirty="0">
                <a:ln w="3175">
                  <a:noFill/>
                  <a:prstDash val="dash"/>
                </a:ln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  <a:cs typeface="微软雅黑" charset="-122"/>
              </a:rPr>
              <a:t>案例</a:t>
            </a:r>
            <a:r>
              <a:rPr altLang="zh-CN" sz="3200" b="1" spc="150" dirty="0">
                <a:ln w="3175">
                  <a:noFill/>
                  <a:prstDash val="dash"/>
                </a:ln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  <a:cs typeface="微软雅黑" charset="-122"/>
              </a:rPr>
              <a:t>02-ABUS</a:t>
            </a:r>
            <a:r>
              <a:rPr lang="zh-CN" altLang="en-US" sz="3200" b="1" spc="150" dirty="0">
                <a:ln w="3175">
                  <a:noFill/>
                  <a:prstDash val="dash"/>
                </a:ln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  <a:cs typeface="微软雅黑" charset="-122"/>
              </a:rPr>
              <a:t>手机</a:t>
            </a:r>
            <a:r>
              <a:rPr lang="zh-CN" altLang="en-US" sz="3200" b="1" spc="150" dirty="0">
                <a:ln w="3175">
                  <a:noFill/>
                  <a:prstDash val="dash"/>
                </a:ln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  <a:cs typeface="微软雅黑" charset="-122"/>
              </a:rPr>
              <a:t>端</a:t>
            </a:r>
            <a:endParaRPr lang="zh-CN" altLang="en-US" sz="3200" b="1" spc="150" dirty="0">
              <a:ln w="3175">
                <a:noFill/>
                <a:prstDash val="dash"/>
              </a:ln>
              <a:solidFill>
                <a:schemeClr val="bg1"/>
              </a:solidFill>
              <a:latin typeface="Arial" panose="020B0604020202090204" pitchFamily="34" charset="0"/>
              <a:ea typeface="微软雅黑" charset="-122"/>
              <a:cs typeface="微软雅黑" charset="-122"/>
            </a:endParaRPr>
          </a:p>
        </p:txBody>
      </p:sp>
      <p:pic>
        <p:nvPicPr>
          <p:cNvPr id="2" name="图片 1" descr="首页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9650" y="1188085"/>
            <a:ext cx="1799590" cy="3205609"/>
          </a:xfrm>
          <a:prstGeom prst="rect">
            <a:avLst/>
          </a:prstGeom>
        </p:spPr>
      </p:pic>
      <p:pic>
        <p:nvPicPr>
          <p:cNvPr id="3" name="图片 2" descr="成本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7555" y="1188085"/>
            <a:ext cx="1799590" cy="4683263"/>
          </a:xfrm>
          <a:prstGeom prst="rect">
            <a:avLst/>
          </a:prstGeom>
        </p:spPr>
      </p:pic>
      <p:pic>
        <p:nvPicPr>
          <p:cNvPr id="5" name="图片 4" descr="分析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5460" y="1188085"/>
            <a:ext cx="1799590" cy="4260672"/>
          </a:xfrm>
          <a:prstGeom prst="rect">
            <a:avLst/>
          </a:prstGeom>
        </p:spPr>
      </p:pic>
      <p:pic>
        <p:nvPicPr>
          <p:cNvPr id="8" name="图片 7" descr="跨天统计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73365" y="1188085"/>
            <a:ext cx="1799590" cy="4281475"/>
          </a:xfrm>
          <a:prstGeom prst="rect">
            <a:avLst/>
          </a:prstGeom>
        </p:spPr>
      </p:pic>
      <p:pic>
        <p:nvPicPr>
          <p:cNvPr id="12" name="图片 11" descr="树-右滑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1335" y="1188085"/>
            <a:ext cx="1800000" cy="3206164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矩形 5"/>
          <p:cNvSpPr/>
          <p:nvPr>
            <p:custDataLst>
              <p:tags r:id="rId1"/>
            </p:custDataLst>
          </p:nvPr>
        </p:nvSpPr>
        <p:spPr>
          <a:xfrm>
            <a:off x="-635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latin typeface="Arial" panose="020B0604020202090204" pitchFamily="34" charset="0"/>
              <a:ea typeface="微软雅黑" charset="-122"/>
            </a:endParaRPr>
          </a:p>
        </p:txBody>
      </p:sp>
      <p:sp>
        <p:nvSpPr>
          <p:cNvPr id="4" name="Title 6"/>
          <p:cNvSpPr txBox="1"/>
          <p:nvPr>
            <p:custDataLst>
              <p:tags r:id="rId2"/>
            </p:custDataLst>
          </p:nvPr>
        </p:nvSpPr>
        <p:spPr>
          <a:xfrm>
            <a:off x="608399" y="153000"/>
            <a:ext cx="10974649" cy="60840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36000" rIns="72000" bIns="36000" anchor="b" anchorCtr="0">
            <a:normAutofit fontScale="80000"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00000"/>
              </a:lnSpc>
              <a:defRPr/>
            </a:pPr>
            <a:r>
              <a:rPr altLang="zh-CN" sz="3200" b="1" spc="150" dirty="0">
                <a:ln w="3175">
                  <a:noFill/>
                  <a:prstDash val="dash"/>
                </a:ln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  <a:cs typeface="微软雅黑" charset="-122"/>
              </a:rPr>
              <a:t>05.</a:t>
            </a:r>
            <a:r>
              <a:rPr lang="zh-CN" altLang="en-US" sz="3200" b="1" spc="150" dirty="0">
                <a:ln w="3175">
                  <a:noFill/>
                  <a:prstDash val="dash"/>
                </a:ln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  <a:cs typeface="微软雅黑" charset="-122"/>
              </a:rPr>
              <a:t>案例</a:t>
            </a:r>
            <a:r>
              <a:rPr altLang="zh-CN" sz="3200" b="1" spc="150" dirty="0">
                <a:ln w="3175">
                  <a:noFill/>
                  <a:prstDash val="dash"/>
                </a:ln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  <a:cs typeface="微软雅黑" charset="-122"/>
              </a:rPr>
              <a:t>-</a:t>
            </a:r>
            <a:r>
              <a:rPr lang="zh-CN" altLang="en-US" sz="3200" b="1" spc="150" dirty="0">
                <a:ln w="3175">
                  <a:noFill/>
                  <a:prstDash val="dash"/>
                </a:ln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  <a:cs typeface="微软雅黑" charset="-122"/>
              </a:rPr>
              <a:t>北京长智信达官网及</a:t>
            </a:r>
            <a:r>
              <a:rPr altLang="zh-CN" sz="3200" b="1" spc="150" dirty="0">
                <a:ln w="3175">
                  <a:noFill/>
                  <a:prstDash val="dash"/>
                </a:ln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  <a:cs typeface="微软雅黑" charset="-122"/>
              </a:rPr>
              <a:t>H5</a:t>
            </a:r>
            <a:r>
              <a:rPr lang="zh-CN" altLang="en-US" sz="3200" b="1" spc="150" dirty="0">
                <a:ln w="3175">
                  <a:noFill/>
                  <a:prstDash val="dash"/>
                </a:ln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  <a:cs typeface="微软雅黑" charset="-122"/>
              </a:rPr>
              <a:t>案例</a:t>
            </a:r>
            <a:r>
              <a:rPr altLang="zh-CN" sz="3200" b="1" spc="150" dirty="0">
                <a:ln w="3175">
                  <a:noFill/>
                  <a:prstDash val="dash"/>
                </a:ln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  <a:cs typeface="微软雅黑" charset="-122"/>
              </a:rPr>
              <a:t> </a:t>
            </a:r>
            <a:r>
              <a:rPr lang="zh-CN" altLang="en-US" sz="3200" b="1" spc="150" dirty="0">
                <a:ln w="3175">
                  <a:noFill/>
                  <a:prstDash val="dash"/>
                </a:ln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  <a:cs typeface="微软雅黑" charset="-122"/>
              </a:rPr>
              <a:t>http://www.bjczxd.com/</a:t>
            </a:r>
            <a:endParaRPr lang="zh-CN" altLang="en-US" sz="3200" b="1" spc="150" dirty="0">
              <a:ln w="3175">
                <a:noFill/>
                <a:prstDash val="dash"/>
              </a:ln>
              <a:solidFill>
                <a:schemeClr val="bg1"/>
              </a:solidFill>
              <a:latin typeface="Arial" panose="020B0604020202090204" pitchFamily="34" charset="0"/>
              <a:ea typeface="微软雅黑" charset="-122"/>
              <a:cs typeface="微软雅黑" charset="-122"/>
            </a:endParaRPr>
          </a:p>
        </p:txBody>
      </p:sp>
      <p:pic>
        <p:nvPicPr>
          <p:cNvPr id="2" name="图片 1" descr="/private/var/folders/k9/zpy06f612kv4y5vs_yqrr7xh0000gn/T/com.kingsoft.wpsoffice.mac/picturecompress_20241119203519/output_1.pngoutput_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695" y="1178560"/>
            <a:ext cx="5400000" cy="2909883"/>
          </a:xfrm>
          <a:prstGeom prst="rect">
            <a:avLst/>
          </a:prstGeom>
        </p:spPr>
      </p:pic>
      <p:pic>
        <p:nvPicPr>
          <p:cNvPr id="3" name="图片 2" descr="截屏2024-11-20 10.41.4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3235" y="2634615"/>
            <a:ext cx="5400000" cy="2921062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03.xml><?xml version="1.0" encoding="utf-8"?>
<p:tagLst xmlns:p="http://schemas.openxmlformats.org/presentationml/2006/main">
  <p:tag name="KSO_WM_UNIT_TYPE" val="i"/>
  <p:tag name="KSO_WM_UNIT_SUBTYPE" val="h"/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NDEX" val="0"/>
  <p:tag name="KSO_WM_UNIT_ID" val="_15*i*0"/>
  <p:tag name="KSO_WM_UNIT_BK_DARK_LIGHT" val="1"/>
  <p:tag name="KSO_WM_UNIT_LAYERLEVEL" val="1"/>
  <p:tag name="KSO_WM_TAG_VERSION" val="1.0"/>
  <p:tag name="KSO_WM_BEAUTIFY_FLAG" val="#wm#"/>
</p:tagLst>
</file>

<file path=ppt/tags/tag104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05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12.xml><?xml version="1.0" encoding="utf-8"?>
<p:tagLst xmlns:p="http://schemas.openxmlformats.org/presentationml/2006/main">
  <p:tag name="KSO_WM_UNIT_TYPE" val="i"/>
  <p:tag name="KSO_WM_UNIT_SUBTYPE" val="h"/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NDEX" val="0"/>
  <p:tag name="KSO_WM_UNIT_ID" val="_16*i*0"/>
  <p:tag name="KSO_WM_UNIT_BK_DARK_LIGHT" val="1"/>
  <p:tag name="KSO_WM_UNIT_LAYERLEVEL" val="1"/>
  <p:tag name="KSO_WM_TAG_VERSION" val="1.0"/>
  <p:tag name="KSO_WM_BEAUTIFY_FLAG" val="#wm#"/>
</p:tagLst>
</file>

<file path=ppt/tags/tag113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14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21.xml><?xml version="1.0" encoding="utf-8"?>
<p:tagLst xmlns:p="http://schemas.openxmlformats.org/presentationml/2006/main">
  <p:tag name="KSO_WM_UNIT_TYPE" val="i"/>
  <p:tag name="KSO_WM_UNIT_SUBTYPE" val="h"/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NDEX" val="0"/>
  <p:tag name="KSO_WM_UNIT_ID" val="_17*i*0"/>
  <p:tag name="KSO_WM_UNIT_BK_DARK_LIGHT" val="1"/>
  <p:tag name="KSO_WM_UNIT_LAYERLEVEL" val="1"/>
  <p:tag name="KSO_WM_TAG_VERSION" val="1.0"/>
  <p:tag name="KSO_WM_BEAUTIFY_FLAG" val="#wm#"/>
</p:tagLst>
</file>

<file path=ppt/tags/tag122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23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32.xml><?xml version="1.0" encoding="utf-8"?>
<p:tagLst xmlns:p="http://schemas.openxmlformats.org/presentationml/2006/main">
  <p:tag name="KSO_WM_UNIT_TYPE" val="i"/>
  <p:tag name="KSO_WM_UNIT_SUBTYPE" val="h"/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NDEX" val="0"/>
  <p:tag name="KSO_WM_UNIT_ID" val="_18*i*0"/>
  <p:tag name="KSO_WM_UNIT_BK_DARK_LIGHT" val="1"/>
  <p:tag name="KSO_WM_UNIT_LAYERLEVEL" val="1"/>
  <p:tag name="KSO_WM_TAG_VERSION" val="1.0"/>
  <p:tag name="KSO_WM_BEAUTIFY_FLAG" val="#wm#"/>
</p:tagLst>
</file>

<file path=ppt/tags/tag133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34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4564"/>
</p:tagLst>
</file>

<file path=ppt/tags/tag1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4564"/>
</p:tagLst>
</file>

<file path=ppt/tags/tag1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45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20204564"/>
  <p:tag name="KSO_WM_TEMPLATE_SUBCATEGORY" val="0"/>
  <p:tag name="KSO_WM_TEMPLATE_MASTER_TYPE" val="1"/>
  <p:tag name="KSO_WM_TEMPLATE_COLOR_TYPE" val="1"/>
  <p:tag name="KSO_WM_TEMPLATE_MASTER_THUMB_INDEX" val="12"/>
  <p:tag name="KSO_WM_TEMPLATE_THUMBS_INDEX" val="1、4、7、9、11、16、18、19、20、21、22、25、30、33、36、37、38"/>
</p:tagLst>
</file>

<file path=ppt/tags/tag146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47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48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49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51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19.xml><?xml version="1.0" encoding="utf-8"?>
<p:tagLst xmlns:p="http://schemas.openxmlformats.org/presentationml/2006/main">
  <p:tag name="KSO_WM_SLIDE_BACKGROUND_TYPE" val="general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20.xml><?xml version="1.0" encoding="utf-8"?>
<p:tagLst xmlns:p="http://schemas.openxmlformats.org/presentationml/2006/main">
  <p:tag name="KSO_WM_SLIDE_BACKGROUND_TYPE" val="general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221.xml><?xml version="1.0" encoding="utf-8"?>
<p:tagLst xmlns:p="http://schemas.openxmlformats.org/presentationml/2006/main">
  <p:tag name="KSO_WM_SLIDE_BACKGROUND_TYPE" val="general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222.xml><?xml version="1.0" encoding="utf-8"?>
<p:tagLst xmlns:p="http://schemas.openxmlformats.org/presentationml/2006/main">
  <p:tag name="KSO_WM_SLIDE_BACKGROUND_TYPE" val="general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223.xml><?xml version="1.0" encoding="utf-8"?>
<p:tagLst xmlns:p="http://schemas.openxmlformats.org/presentationml/2006/main">
  <p:tag name="KSO_WM_SLIDE_BACKGROUND_TYPE" val="general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224.xml><?xml version="1.0" encoding="utf-8"?>
<p:tagLst xmlns:p="http://schemas.openxmlformats.org/presentationml/2006/main">
  <p:tag name="KSO_WM_SLIDE_BACKGROUND_TYPE" val="general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225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0"/>
  <p:tag name="KSO_WM_UNIT_ID" val="_13*i*0"/>
  <p:tag name="KSO_WM_UNIT_BK_DARK_LIGHT" val="1"/>
  <p:tag name="KSO_WM_UNIT_LAYERLEVEL" val="1"/>
  <p:tag name="KSO_WM_TAG_VERSION" val="1.0"/>
  <p:tag name="KSO_WM_BEAUTIFY_FLAG" val="#wm#"/>
</p:tagLst>
</file>

<file path=ppt/tags/tag226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227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228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229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30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231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232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233.xml><?xml version="1.0" encoding="utf-8"?>
<p:tagLst xmlns:p="http://schemas.openxmlformats.org/presentationml/2006/main">
  <p:tag name="KSO_WM_SLIDE_BACKGROUND_TYPE" val="leftRigh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0"/>
  <p:tag name="KSO_WM_UNIT_ID" val="_14*i*0"/>
  <p:tag name="KSO_WM_UNIT_BK_DARK_LIGHT" val="1"/>
  <p:tag name="KSO_WM_UNIT_LAYERLEVEL" val="1"/>
  <p:tag name="KSO_WM_TAG_VERSION" val="1.0"/>
  <p:tag name="KSO_WM_BEAUTIFY_FLAG" val="#wm#"/>
</p:tagLst>
</file>

<file path=ppt/tags/tag234.xml><?xml version="1.0" encoding="utf-8"?>
<p:tagLst xmlns:p="http://schemas.openxmlformats.org/presentationml/2006/main">
  <p:tag name="KSO_WM_SLIDE_BACKGROUND_TYPE" val="leftRigh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235.xml><?xml version="1.0" encoding="utf-8"?>
<p:tagLst xmlns:p="http://schemas.openxmlformats.org/presentationml/2006/main">
  <p:tag name="KSO_WM_SLIDE_BACKGROUND_TYPE" val="leftRigh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236.xml><?xml version="1.0" encoding="utf-8"?>
<p:tagLst xmlns:p="http://schemas.openxmlformats.org/presentationml/2006/main">
  <p:tag name="KSO_WM_SLIDE_BACKGROUND_TYPE" val="leftRigh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237.xml><?xml version="1.0" encoding="utf-8"?>
<p:tagLst xmlns:p="http://schemas.openxmlformats.org/presentationml/2006/main">
  <p:tag name="KSO_WM_SLIDE_BACKGROUND_TYPE" val="leftRigh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238.xml><?xml version="1.0" encoding="utf-8"?>
<p:tagLst xmlns:p="http://schemas.openxmlformats.org/presentationml/2006/main">
  <p:tag name="KSO_WM_SLIDE_BACKGROUND_TYPE" val="leftRigh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239.xml><?xml version="1.0" encoding="utf-8"?>
<p:tagLst xmlns:p="http://schemas.openxmlformats.org/presentationml/2006/main">
  <p:tag name="KSO_WM_SLIDE_BACKGROUND_TYPE" val="leftRigh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40.xml><?xml version="1.0" encoding="utf-8"?>
<p:tagLst xmlns:p="http://schemas.openxmlformats.org/presentationml/2006/main">
  <p:tag name="KSO_WM_SLIDE_BACKGROUND_TYPE" val="leftRigh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241.xml><?xml version="1.0" encoding="utf-8"?>
<p:tagLst xmlns:p="http://schemas.openxmlformats.org/presentationml/2006/main">
  <p:tag name="KSO_WM_SLIDE_BACKGROUND_TYPE" val="topBottom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0"/>
  <p:tag name="KSO_WM_UNIT_ID" val="_15*i*0"/>
  <p:tag name="KSO_WM_UNIT_BK_DARK_LIGHT" val="1"/>
  <p:tag name="KSO_WM_UNIT_LAYERLEVEL" val="1"/>
  <p:tag name="KSO_WM_TAG_VERSION" val="1.0"/>
  <p:tag name="KSO_WM_BEAUTIFY_FLAG" val="#wm#"/>
</p:tagLst>
</file>

<file path=ppt/tags/tag242.xml><?xml version="1.0" encoding="utf-8"?>
<p:tagLst xmlns:p="http://schemas.openxmlformats.org/presentationml/2006/main">
  <p:tag name="KSO_WM_SLIDE_BACKGROUND_TYPE" val="topBottom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243.xml><?xml version="1.0" encoding="utf-8"?>
<p:tagLst xmlns:p="http://schemas.openxmlformats.org/presentationml/2006/main">
  <p:tag name="KSO_WM_SLIDE_BACKGROUND_TYPE" val="topBottom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244.xml><?xml version="1.0" encoding="utf-8"?>
<p:tagLst xmlns:p="http://schemas.openxmlformats.org/presentationml/2006/main">
  <p:tag name="KSO_WM_SLIDE_BACKGROUND_TYPE" val="topBottom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245.xml><?xml version="1.0" encoding="utf-8"?>
<p:tagLst xmlns:p="http://schemas.openxmlformats.org/presentationml/2006/main">
  <p:tag name="KSO_WM_SLIDE_BACKGROUND_TYPE" val="topBottom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246.xml><?xml version="1.0" encoding="utf-8"?>
<p:tagLst xmlns:p="http://schemas.openxmlformats.org/presentationml/2006/main">
  <p:tag name="KSO_WM_SLIDE_BACKGROUND_TYPE" val="topBottom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247.xml><?xml version="1.0" encoding="utf-8"?>
<p:tagLst xmlns:p="http://schemas.openxmlformats.org/presentationml/2006/main">
  <p:tag name="KSO_WM_SLIDE_BACKGROUND_TYPE" val="topBottom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248.xml><?xml version="1.0" encoding="utf-8"?>
<p:tagLst xmlns:p="http://schemas.openxmlformats.org/presentationml/2006/main">
  <p:tag name="KSO_WM_SLIDE_BACKGROUND_TYPE" val="topBottom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249.xml><?xml version="1.0" encoding="utf-8"?>
<p:tagLst xmlns:p="http://schemas.openxmlformats.org/presentationml/2006/main">
  <p:tag name="KSO_WM_SLIDE_BACKGROUND_TYPE" val="topBottom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50.xml><?xml version="1.0" encoding="utf-8"?>
<p:tagLst xmlns:p="http://schemas.openxmlformats.org/presentationml/2006/main">
  <p:tag name="KSO_WM_SLIDE_BACKGROUND_TYPE" val="bottomTop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0"/>
  <p:tag name="KSO_WM_UNIT_ID" val="_16*i*0"/>
  <p:tag name="KSO_WM_UNIT_BK_DARK_LIGHT" val="1"/>
  <p:tag name="KSO_WM_UNIT_LAYERLEVEL" val="1"/>
  <p:tag name="KSO_WM_TAG_VERSION" val="1.0"/>
  <p:tag name="KSO_WM_BEAUTIFY_FLAG" val="#wm#"/>
</p:tagLst>
</file>

<file path=ppt/tags/tag251.xml><?xml version="1.0" encoding="utf-8"?>
<p:tagLst xmlns:p="http://schemas.openxmlformats.org/presentationml/2006/main">
  <p:tag name="KSO_WM_SLIDE_BACKGROUND_TYPE" val="bottomTop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252.xml><?xml version="1.0" encoding="utf-8"?>
<p:tagLst xmlns:p="http://schemas.openxmlformats.org/presentationml/2006/main">
  <p:tag name="KSO_WM_SLIDE_BACKGROUND_TYPE" val="bottomTop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253.xml><?xml version="1.0" encoding="utf-8"?>
<p:tagLst xmlns:p="http://schemas.openxmlformats.org/presentationml/2006/main">
  <p:tag name="KSO_WM_SLIDE_BACKGROUND_TYPE" val="bottomTop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254.xml><?xml version="1.0" encoding="utf-8"?>
<p:tagLst xmlns:p="http://schemas.openxmlformats.org/presentationml/2006/main">
  <p:tag name="KSO_WM_SLIDE_BACKGROUND_TYPE" val="bottomTop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255.xml><?xml version="1.0" encoding="utf-8"?>
<p:tagLst xmlns:p="http://schemas.openxmlformats.org/presentationml/2006/main">
  <p:tag name="KSO_WM_SLIDE_BACKGROUND_TYPE" val="bottomTop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256.xml><?xml version="1.0" encoding="utf-8"?>
<p:tagLst xmlns:p="http://schemas.openxmlformats.org/presentationml/2006/main">
  <p:tag name="KSO_WM_SLIDE_BACKGROUND_TYPE" val="bottomTop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257.xml><?xml version="1.0" encoding="utf-8"?>
<p:tagLst xmlns:p="http://schemas.openxmlformats.org/presentationml/2006/main">
  <p:tag name="KSO_WM_SLIDE_BACKGROUND_TYPE" val="bottomTop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258.xml><?xml version="1.0" encoding="utf-8"?>
<p:tagLst xmlns:p="http://schemas.openxmlformats.org/presentationml/2006/main">
  <p:tag name="KSO_WM_SLIDE_BACKGROUND_TYPE" val="bottomTop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259.xml><?xml version="1.0" encoding="utf-8"?>
<p:tagLst xmlns:p="http://schemas.openxmlformats.org/presentationml/2006/main">
  <p:tag name="KSO_WM_SLIDE_BACKGROUND_TYPE" val="navigation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0"/>
  <p:tag name="KSO_WM_UNIT_ID" val="_17*i*0"/>
  <p:tag name="KSO_WM_UNIT_BK_DARK_LIGHT" val="1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0.xml><?xml version="1.0" encoding="utf-8"?>
<p:tagLst xmlns:p="http://schemas.openxmlformats.org/presentationml/2006/main">
  <p:tag name="KSO_WM_SLIDE_BACKGROUND_TYPE" val="navigation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261.xml><?xml version="1.0" encoding="utf-8"?>
<p:tagLst xmlns:p="http://schemas.openxmlformats.org/presentationml/2006/main">
  <p:tag name="KSO_WM_SLIDE_BACKGROUND_TYPE" val="navigation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262.xml><?xml version="1.0" encoding="utf-8"?>
<p:tagLst xmlns:p="http://schemas.openxmlformats.org/presentationml/2006/main">
  <p:tag name="KSO_WM_SLIDE_BACKGROUND_TYPE" val="navigation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263.xml><?xml version="1.0" encoding="utf-8"?>
<p:tagLst xmlns:p="http://schemas.openxmlformats.org/presentationml/2006/main">
  <p:tag name="KSO_WM_SLIDE_BACKGROUND_TYPE" val="navigation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264.xml><?xml version="1.0" encoding="utf-8"?>
<p:tagLst xmlns:p="http://schemas.openxmlformats.org/presentationml/2006/main">
  <p:tag name="KSO_WM_SLIDE_BACKGROUND_TYPE" val="navigation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265.xml><?xml version="1.0" encoding="utf-8"?>
<p:tagLst xmlns:p="http://schemas.openxmlformats.org/presentationml/2006/main">
  <p:tag name="KSO_WM_SLIDE_BACKGROUND_TYPE" val="navigation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266.xml><?xml version="1.0" encoding="utf-8"?>
<p:tagLst xmlns:p="http://schemas.openxmlformats.org/presentationml/2006/main">
  <p:tag name="KSO_WM_SLIDE_BACKGROUND_TYPE" val="navigation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267.xml><?xml version="1.0" encoding="utf-8"?>
<p:tagLst xmlns:p="http://schemas.openxmlformats.org/presentationml/2006/main">
  <p:tag name="KSO_WM_SLIDE_BACKGROUND_TYPE" val="navigation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268.xml><?xml version="1.0" encoding="utf-8"?>
<p:tagLst xmlns:p="http://schemas.openxmlformats.org/presentationml/2006/main">
  <p:tag name="KSO_WM_SLIDE_BACKGROUND_TYPE" val="navigation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269.xml><?xml version="1.0" encoding="utf-8"?>
<p:tagLst xmlns:p="http://schemas.openxmlformats.org/presentationml/2006/main">
  <p:tag name="KSO_WM_SLIDE_BACKGROUND_TYPE" val="navigation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0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0"/>
  <p:tag name="KSO_WM_UNIT_ID" val="_18*i*0"/>
  <p:tag name="KSO_WM_UNIT_BK_DARK_LIGHT" val="1"/>
  <p:tag name="KSO_WM_UNIT_LAYERLEVEL" val="1"/>
  <p:tag name="KSO_WM_TAG_VERSION" val="1.0"/>
  <p:tag name="KSO_WM_BEAUTIFY_FLAG" val="#wm#"/>
</p:tagLst>
</file>

<file path=ppt/tags/tag271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272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273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274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275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276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277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2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4348"/>
</p:tagLst>
</file>

<file path=ppt/tags/tag2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4348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2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2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283.xml><?xml version="1.0" encoding="utf-8"?>
<p:tagLst xmlns:p="http://schemas.openxmlformats.org/presentationml/2006/main">
  <p:tag name="KSO_WM_TEMPLATE_THUMBS_INDEX" val="1、4、6、8、10、15、19、20、25、30、34、37"/>
  <p:tag name="KSO_WM_TEMPLATE_SUBCATEGORY" val="0"/>
  <p:tag name="KSO_WM_TEMPLATE_COLOR_TYPE" val="1"/>
  <p:tag name="KSO_WM_TEMPLATE_MASTER_THUMB_INDEX" val="12"/>
  <p:tag name="KSO_WM_TAG_VERSION" val="1.0"/>
  <p:tag name="KSO_WM_BEAUTIFY_FLAG" val="#wm#"/>
  <p:tag name="KSO_WM_TEMPLATE_CATEGORY" val="custom"/>
  <p:tag name="KSO_WM_TEMPLATE_INDEX" val="20204348"/>
  <p:tag name="KSO_WM_TEMPLATE_MASTER_TYPE" val="1"/>
</p:tagLst>
</file>

<file path=ppt/tags/tag284.xml><?xml version="1.0" encoding="utf-8"?>
<p:tagLst xmlns:p="http://schemas.openxmlformats.org/presentationml/2006/main">
  <p:tag name="KSO_WM_FULL_TEXT_BEAUTIFY_COPY_ID" val="9"/>
</p:tagLst>
</file>

<file path=ppt/tags/tag285.xml><?xml version="1.0" encoding="utf-8"?>
<p:tagLst xmlns:p="http://schemas.openxmlformats.org/presentationml/2006/main">
  <p:tag name="KSO_WM_UNIT_ISCONTENTSTITLE" val="0"/>
  <p:tag name="KSO_WM_UNIT_PRESET_TEXT" val="品牌营销通用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4348_1*a*1"/>
  <p:tag name="KSO_WM_TEMPLATE_CATEGORY" val="custom"/>
  <p:tag name="KSO_WM_TEMPLATE_INDEX" val="20204348"/>
  <p:tag name="KSO_WM_UNIT_LAYERLEVEL" val="1"/>
  <p:tag name="KSO_WM_TAG_VERSION" val="1.0"/>
  <p:tag name="KSO_WM_BEAUTIFY_FLAG" val="#wm#"/>
  <p:tag name="KSO_WM_FULL_TEXT_BEAUTIFY_COPY_ID" val="2"/>
</p:tagLst>
</file>

<file path=ppt/tags/tag2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ISCONTENTSTITLE" val="0"/>
  <p:tag name="KSO_WM_UNIT_NOCLEAR" val="0"/>
  <p:tag name="KSO_WM_UNIT_INDEX" val="1"/>
  <p:tag name="KSO_WM_UNIT_PRESET_TEXT" val="汇报人姓名"/>
  <p:tag name="KSO_WM_UNIT_TYPE" val="f"/>
  <p:tag name="KSO_WM_TEMPLATE_CATEGORY" val="custom"/>
  <p:tag name="KSO_WM_TEMPLATE_INDEX" val="20204564"/>
  <p:tag name="KSO_WM_UNIT_ID" val="custom20204564_1*f*1"/>
  <p:tag name="KSO_WM_UNIT_SUBTYPE" val="b"/>
  <p:tag name="KSO_WM_FULL_TEXT_BEAUTIFY_COPY_ID" val="5"/>
</p:tagLst>
</file>

<file path=ppt/tags/tag2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ISCONTENTSTITLE" val="0"/>
  <p:tag name="KSO_WM_UNIT_NOCLEAR" val="0"/>
  <p:tag name="KSO_WM_UNIT_INDEX" val="2"/>
  <p:tag name="KSO_WM_UNIT_PRESET_TEXT" val="2020/01/01"/>
  <p:tag name="KSO_WM_UNIT_TYPE" val="f"/>
  <p:tag name="KSO_WM_TEMPLATE_CATEGORY" val="custom"/>
  <p:tag name="KSO_WM_TEMPLATE_INDEX" val="20204564"/>
  <p:tag name="KSO_WM_UNIT_ID" val="custom20204564_1*f*2"/>
  <p:tag name="KSO_WM_UNIT_SUBTYPE" val="c"/>
  <p:tag name="KSO_WM_FULL_TEXT_BEAUTIFY_COPY_ID" val="4"/>
</p:tagLst>
</file>

<file path=ppt/tags/tag288.xml><?xml version="1.0" encoding="utf-8"?>
<p:tagLst xmlns:p="http://schemas.openxmlformats.org/presentationml/2006/main">
  <p:tag name="KSO_WM_TEMPLATE_THUMBS_INDEX" val="1、4、6、8、10、15、19、20、25、30、34、37、38"/>
  <p:tag name="KSO_WM_SLIDE_ID" val="custom20204348_1"/>
  <p:tag name="KSO_WM_TEMPLATE_SUBCATEGORY" val="0"/>
  <p:tag name="KSO_WM_TEMPLATE_MASTER_TYPE" val="1"/>
  <p:tag name="KSO_WM_TEMPLATE_COLOR_TYPE" val="1"/>
  <p:tag name="KSO_WM_SLIDE_TYPE" val="title"/>
  <p:tag name="KSO_WM_SLIDE_SUBTYPE" val="pureTxt"/>
  <p:tag name="KSO_WM_SLIDE_ITEM_CNT" val="0"/>
  <p:tag name="KSO_WM_SLIDE_INDEX" val="1"/>
  <p:tag name="KSO_WM_TEMPLATE_MASTER_THUMB_INDEX" val="12"/>
  <p:tag name="KSO_WM_TAG_VERSION" val="1.0"/>
  <p:tag name="KSO_WM_BEAUTIFY_FLAG" val="#wm#"/>
  <p:tag name="KSO_WM_TEMPLATE_CATEGORY" val="custom"/>
  <p:tag name="KSO_WM_TEMPLATE_INDEX" val="20204348"/>
  <p:tag name="KSO_WM_SLIDE_LAYOUT" val="a_b"/>
  <p:tag name="KSO_WM_SLIDE_LAYOUT_CNT" val="1_1"/>
  <p:tag name="KSO_WM_SPECIAL_SOURCE" val="bdnull"/>
  <p:tag name="KSO_WM_FULL_TEXT_BEAUTIFY_COPY_ID" val="150995294"/>
</p:tagLst>
</file>

<file path=ppt/tags/tag289.xml><?xml version="1.0" encoding="utf-8"?>
<p:tagLst xmlns:p="http://schemas.openxmlformats.org/presentationml/2006/main">
  <p:tag name="KSO_WM_SLIDE_BACKGROUND_TYPE" val="navigation"/>
  <p:tag name="KSO_WM_UNIT_SUBTYPE" val="h"/>
  <p:tag name="KSO_WM_TEMPLATE_CATEGORY" val="custom"/>
  <p:tag name="KSO_WM_TEMPLATE_INDEX" val="20204564"/>
  <p:tag name="KSO_WM_UNIT_ID" val="custom20204564_11*i*1"/>
  <p:tag name="KSO_WM_UNIT_TYPE" val="i"/>
  <p:tag name="KSO_WM_UNIT_INDEX" val="1"/>
  <p:tag name="KSO_WM_UNIT_HIGHLIGHT" val="0"/>
  <p:tag name="KSO_WM_UNIT_COMPATIBLE" val="0"/>
  <p:tag name="KSO_WM_UNIT_DIAGRAM_ISNUMVISUAL" val="0"/>
  <p:tag name="KSO_WM_UNIT_DIAGRAM_ISREFERUNIT" val="0"/>
  <p:tag name="KSO_WM_UNIT_BK_DARK_LIGHT" val="1"/>
  <p:tag name="KSO_WM_UNIT_LAYERLEVEL" val="1"/>
  <p:tag name="KSO_WM_TAG_VERSION" val="1.0"/>
  <p:tag name="KSO_WM_BEAUTIFY_FLAG" val=""/>
  <p:tag name="KSO_WM_FULL_TEXT_BEAUTIFY_COPY_ID" val="6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90.xml><?xml version="1.0" encoding="utf-8"?>
<p:tagLst xmlns:p="http://schemas.openxmlformats.org/presentationml/2006/main"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"/>
  <p:tag name="KSO_WM_UNIT_TYPE" val="a"/>
  <p:tag name="KSO_WM_UNIT_INDEX" val="1"/>
  <p:tag name="KSO_WM_UNIT_PRESET_TEXT" val="单击此处添加大标题"/>
  <p:tag name="KSO_WM_UNIT_VALUE" val="30"/>
  <p:tag name="KSO_WM_UNIT_DEFAULT_FONT" val="28;32;4"/>
  <p:tag name="KSO_WM_UNIT_BLOCK" val="0"/>
  <p:tag name="KSO_WM_TEMPLATE_CATEGORY" val="custom"/>
  <p:tag name="KSO_WM_TEMPLATE_INDEX" val="20204564"/>
  <p:tag name="KSO_WM_UNIT_ID" val="custom20204564_11*a*1"/>
  <p:tag name="KSO_WM_UNIT_ISNUMDGMTITLE" val="0"/>
  <p:tag name="KSO_WM_FULL_TEXT_BEAUTIFY_COPY_ID" val="4"/>
</p:tagLst>
</file>

<file path=ppt/tags/tag291.xml><?xml version="1.0" encoding="utf-8"?>
<p:tagLst xmlns:p="http://schemas.openxmlformats.org/presentationml/2006/main">
  <p:tag name="KSO_WM_BEAUTIFY_FLAG" val="#wm#"/>
  <p:tag name="KSO_WM_TEMPLATE_CATEGORY" val="custom"/>
  <p:tag name="KSO_WM_TEMPLATE_INDEX" val="20204564"/>
  <p:tag name="KSO_WM_SPECIAL_SOURCE" val="bdnull"/>
</p:tagLst>
</file>

<file path=ppt/tags/tag292.xml><?xml version="1.0" encoding="utf-8"?>
<p:tagLst xmlns:p="http://schemas.openxmlformats.org/presentationml/2006/main">
  <p:tag name="KSO_WM_SLIDE_BACKGROUND_TYPE" val="navigation"/>
  <p:tag name="KSO_WM_UNIT_SUBTYPE" val="h"/>
  <p:tag name="KSO_WM_TEMPLATE_CATEGORY" val="custom"/>
  <p:tag name="KSO_WM_TEMPLATE_INDEX" val="20204564"/>
  <p:tag name="KSO_WM_UNIT_ID" val="custom20204564_11*i*1"/>
  <p:tag name="KSO_WM_UNIT_TYPE" val="i"/>
  <p:tag name="KSO_WM_UNIT_INDEX" val="1"/>
  <p:tag name="KSO_WM_UNIT_HIGHLIGHT" val="0"/>
  <p:tag name="KSO_WM_UNIT_COMPATIBLE" val="0"/>
  <p:tag name="KSO_WM_UNIT_DIAGRAM_ISNUMVISUAL" val="0"/>
  <p:tag name="KSO_WM_UNIT_DIAGRAM_ISREFERUNIT" val="0"/>
  <p:tag name="KSO_WM_UNIT_BK_DARK_LIGHT" val="1"/>
  <p:tag name="KSO_WM_UNIT_LAYERLEVEL" val="1"/>
  <p:tag name="KSO_WM_TAG_VERSION" val="1.0"/>
  <p:tag name="KSO_WM_BEAUTIFY_FLAG" val=""/>
  <p:tag name="KSO_WM_FULL_TEXT_BEAUTIFY_COPY_ID" val="6"/>
</p:tagLst>
</file>

<file path=ppt/tags/tag293.xml><?xml version="1.0" encoding="utf-8"?>
<p:tagLst xmlns:p="http://schemas.openxmlformats.org/presentationml/2006/main"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"/>
  <p:tag name="KSO_WM_UNIT_TYPE" val="a"/>
  <p:tag name="KSO_WM_UNIT_INDEX" val="1"/>
  <p:tag name="KSO_WM_UNIT_PRESET_TEXT" val="单击此处添加大标题"/>
  <p:tag name="KSO_WM_UNIT_VALUE" val="30"/>
  <p:tag name="KSO_WM_UNIT_DEFAULT_FONT" val="28;32;4"/>
  <p:tag name="KSO_WM_UNIT_BLOCK" val="0"/>
  <p:tag name="KSO_WM_TEMPLATE_CATEGORY" val="custom"/>
  <p:tag name="KSO_WM_TEMPLATE_INDEX" val="20204564"/>
  <p:tag name="KSO_WM_UNIT_ID" val="custom20204564_11*a*1"/>
  <p:tag name="KSO_WM_UNIT_ISNUMDGMTITLE" val="0"/>
  <p:tag name="KSO_WM_FULL_TEXT_BEAUTIFY_COPY_ID" val="4"/>
</p:tagLst>
</file>

<file path=ppt/tags/tag294.xml><?xml version="1.0" encoding="utf-8"?>
<p:tagLst xmlns:p="http://schemas.openxmlformats.org/presentationml/2006/main">
  <p:tag name="KSO_WM_BEAUTIFY_FLAG" val="#wm#"/>
  <p:tag name="KSO_WM_TEMPLATE_CATEGORY" val="custom"/>
  <p:tag name="KSO_WM_TEMPLATE_INDEX" val="20204564"/>
  <p:tag name="KSO_WM_SPECIAL_SOURCE" val="bdnull"/>
</p:tagLst>
</file>

<file path=ppt/tags/tag295.xml><?xml version="1.0" encoding="utf-8"?>
<p:tagLst xmlns:p="http://schemas.openxmlformats.org/presentationml/2006/main">
  <p:tag name="KSO_WM_SLIDE_BACKGROUND_TYPE" val="navigation"/>
  <p:tag name="KSO_WM_UNIT_SUBTYPE" val="h"/>
  <p:tag name="KSO_WM_TEMPLATE_CATEGORY" val="custom"/>
  <p:tag name="KSO_WM_TEMPLATE_INDEX" val="20204564"/>
  <p:tag name="KSO_WM_UNIT_ID" val="custom20204564_11*i*1"/>
  <p:tag name="KSO_WM_UNIT_TYPE" val="i"/>
  <p:tag name="KSO_WM_UNIT_INDEX" val="1"/>
  <p:tag name="KSO_WM_UNIT_HIGHLIGHT" val="0"/>
  <p:tag name="KSO_WM_UNIT_COMPATIBLE" val="0"/>
  <p:tag name="KSO_WM_UNIT_DIAGRAM_ISNUMVISUAL" val="0"/>
  <p:tag name="KSO_WM_UNIT_DIAGRAM_ISREFERUNIT" val="0"/>
  <p:tag name="KSO_WM_UNIT_BK_DARK_LIGHT" val="1"/>
  <p:tag name="KSO_WM_UNIT_LAYERLEVEL" val="1"/>
  <p:tag name="KSO_WM_TAG_VERSION" val="1.0"/>
  <p:tag name="KSO_WM_BEAUTIFY_FLAG" val=""/>
  <p:tag name="KSO_WM_FULL_TEXT_BEAUTIFY_COPY_ID" val="6"/>
</p:tagLst>
</file>

<file path=ppt/tags/tag296.xml><?xml version="1.0" encoding="utf-8"?>
<p:tagLst xmlns:p="http://schemas.openxmlformats.org/presentationml/2006/main"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"/>
  <p:tag name="KSO_WM_UNIT_TYPE" val="a"/>
  <p:tag name="KSO_WM_UNIT_INDEX" val="1"/>
  <p:tag name="KSO_WM_UNIT_PRESET_TEXT" val="单击此处添加大标题"/>
  <p:tag name="KSO_WM_UNIT_VALUE" val="30"/>
  <p:tag name="KSO_WM_UNIT_DEFAULT_FONT" val="28;32;4"/>
  <p:tag name="KSO_WM_UNIT_BLOCK" val="0"/>
  <p:tag name="KSO_WM_TEMPLATE_CATEGORY" val="custom"/>
  <p:tag name="KSO_WM_TEMPLATE_INDEX" val="20204564"/>
  <p:tag name="KSO_WM_UNIT_ID" val="custom20204564_11*a*1"/>
  <p:tag name="KSO_WM_UNIT_ISNUMDGMTITLE" val="0"/>
  <p:tag name="KSO_WM_FULL_TEXT_BEAUTIFY_COPY_ID" val="4"/>
</p:tagLst>
</file>

<file path=ppt/tags/tag297.xml><?xml version="1.0" encoding="utf-8"?>
<p:tagLst xmlns:p="http://schemas.openxmlformats.org/presentationml/2006/main">
  <p:tag name="KSO_WM_BEAUTIFY_FLAG" val="#wm#"/>
  <p:tag name="KSO_WM_TEMPLATE_CATEGORY" val="custom"/>
  <p:tag name="KSO_WM_TEMPLATE_INDEX" val="20204564"/>
  <p:tag name="KSO_WM_SPECIAL_SOURCE" val="bdnull"/>
</p:tagLst>
</file>

<file path=ppt/tags/tag298.xml><?xml version="1.0" encoding="utf-8"?>
<p:tagLst xmlns:p="http://schemas.openxmlformats.org/presentationml/2006/main">
  <p:tag name="KSO_WM_SLIDE_BACKGROUND_TYPE" val="navigation"/>
  <p:tag name="KSO_WM_UNIT_SUBTYPE" val="h"/>
  <p:tag name="KSO_WM_TEMPLATE_CATEGORY" val="custom"/>
  <p:tag name="KSO_WM_TEMPLATE_INDEX" val="20204564"/>
  <p:tag name="KSO_WM_UNIT_ID" val="custom20204564_11*i*1"/>
  <p:tag name="KSO_WM_UNIT_TYPE" val="i"/>
  <p:tag name="KSO_WM_UNIT_INDEX" val="1"/>
  <p:tag name="KSO_WM_UNIT_HIGHLIGHT" val="0"/>
  <p:tag name="KSO_WM_UNIT_COMPATIBLE" val="0"/>
  <p:tag name="KSO_WM_UNIT_DIAGRAM_ISNUMVISUAL" val="0"/>
  <p:tag name="KSO_WM_UNIT_DIAGRAM_ISREFERUNIT" val="0"/>
  <p:tag name="KSO_WM_UNIT_BK_DARK_LIGHT" val="1"/>
  <p:tag name="KSO_WM_UNIT_LAYERLEVEL" val="1"/>
  <p:tag name="KSO_WM_TAG_VERSION" val="1.0"/>
  <p:tag name="KSO_WM_BEAUTIFY_FLAG" val=""/>
  <p:tag name="KSO_WM_FULL_TEXT_BEAUTIFY_COPY_ID" val="6"/>
</p:tagLst>
</file>

<file path=ppt/tags/tag299.xml><?xml version="1.0" encoding="utf-8"?>
<p:tagLst xmlns:p="http://schemas.openxmlformats.org/presentationml/2006/main"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"/>
  <p:tag name="KSO_WM_UNIT_TYPE" val="a"/>
  <p:tag name="KSO_WM_UNIT_INDEX" val="1"/>
  <p:tag name="KSO_WM_UNIT_PRESET_TEXT" val="单击此处添加大标题"/>
  <p:tag name="KSO_WM_UNIT_VALUE" val="30"/>
  <p:tag name="KSO_WM_UNIT_DEFAULT_FONT" val="28;32;4"/>
  <p:tag name="KSO_WM_UNIT_BLOCK" val="0"/>
  <p:tag name="KSO_WM_TEMPLATE_CATEGORY" val="custom"/>
  <p:tag name="KSO_WM_TEMPLATE_INDEX" val="20204564"/>
  <p:tag name="KSO_WM_UNIT_ID" val="custom20204564_11*a*1"/>
  <p:tag name="KSO_WM_UNIT_ISNUMDGMTITLE" val="0"/>
  <p:tag name="KSO_WM_FULL_TEXT_BEAUTIFY_COPY_ID" val="4"/>
</p:tagLst>
</file>

<file path=ppt/tags/tag3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00.xml><?xml version="1.0" encoding="utf-8"?>
<p:tagLst xmlns:p="http://schemas.openxmlformats.org/presentationml/2006/main">
  <p:tag name="KSO_WM_BEAUTIFY_FLAG" val="#wm#"/>
  <p:tag name="KSO_WM_TEMPLATE_CATEGORY" val="custom"/>
  <p:tag name="KSO_WM_TEMPLATE_INDEX" val="20204564"/>
  <p:tag name="KSO_WM_SPECIAL_SOURCE" val="bdnull"/>
</p:tagLst>
</file>

<file path=ppt/tags/tag301.xml><?xml version="1.0" encoding="utf-8"?>
<p:tagLst xmlns:p="http://schemas.openxmlformats.org/presentationml/2006/main">
  <p:tag name="KSO_WM_SLIDE_BACKGROUND_TYPE" val="navigation"/>
  <p:tag name="KSO_WM_UNIT_SUBTYPE" val="h"/>
  <p:tag name="KSO_WM_TEMPLATE_CATEGORY" val="custom"/>
  <p:tag name="KSO_WM_TEMPLATE_INDEX" val="20204564"/>
  <p:tag name="KSO_WM_UNIT_ID" val="custom20204564_11*i*1"/>
  <p:tag name="KSO_WM_UNIT_TYPE" val="i"/>
  <p:tag name="KSO_WM_UNIT_INDEX" val="1"/>
  <p:tag name="KSO_WM_UNIT_HIGHLIGHT" val="0"/>
  <p:tag name="KSO_WM_UNIT_COMPATIBLE" val="0"/>
  <p:tag name="KSO_WM_UNIT_DIAGRAM_ISNUMVISUAL" val="0"/>
  <p:tag name="KSO_WM_UNIT_DIAGRAM_ISREFERUNIT" val="0"/>
  <p:tag name="KSO_WM_UNIT_BK_DARK_LIGHT" val="1"/>
  <p:tag name="KSO_WM_UNIT_LAYERLEVEL" val="1"/>
  <p:tag name="KSO_WM_TAG_VERSION" val="1.0"/>
  <p:tag name="KSO_WM_BEAUTIFY_FLAG" val=""/>
  <p:tag name="KSO_WM_FULL_TEXT_BEAUTIFY_COPY_ID" val="6"/>
</p:tagLst>
</file>

<file path=ppt/tags/tag302.xml><?xml version="1.0" encoding="utf-8"?>
<p:tagLst xmlns:p="http://schemas.openxmlformats.org/presentationml/2006/main"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"/>
  <p:tag name="KSO_WM_UNIT_TYPE" val="a"/>
  <p:tag name="KSO_WM_UNIT_INDEX" val="1"/>
  <p:tag name="KSO_WM_UNIT_PRESET_TEXT" val="单击此处添加大标题"/>
  <p:tag name="KSO_WM_UNIT_VALUE" val="30"/>
  <p:tag name="KSO_WM_UNIT_DEFAULT_FONT" val="28;32;4"/>
  <p:tag name="KSO_WM_UNIT_BLOCK" val="0"/>
  <p:tag name="KSO_WM_TEMPLATE_CATEGORY" val="custom"/>
  <p:tag name="KSO_WM_TEMPLATE_INDEX" val="20204564"/>
  <p:tag name="KSO_WM_UNIT_ID" val="custom20204564_11*a*1"/>
  <p:tag name="KSO_WM_UNIT_ISNUMDGMTITLE" val="0"/>
  <p:tag name="KSO_WM_FULL_TEXT_BEAUTIFY_COPY_ID" val="4"/>
</p:tagLst>
</file>

<file path=ppt/tags/tag303.xml><?xml version="1.0" encoding="utf-8"?>
<p:tagLst xmlns:p="http://schemas.openxmlformats.org/presentationml/2006/main">
  <p:tag name="KSO_WM_BEAUTIFY_FLAG" val="#wm#"/>
  <p:tag name="KSO_WM_TEMPLATE_CATEGORY" val="custom"/>
  <p:tag name="KSO_WM_TEMPLATE_INDEX" val="20204564"/>
  <p:tag name="KSO_WM_SPECIAL_SOURCE" val="bdnull"/>
</p:tagLst>
</file>

<file path=ppt/tags/tag304.xml><?xml version="1.0" encoding="utf-8"?>
<p:tagLst xmlns:p="http://schemas.openxmlformats.org/presentationml/2006/main">
  <p:tag name="KSO_WM_SLIDE_BACKGROUND_TYPE" val="navigation"/>
  <p:tag name="KSO_WM_UNIT_SUBTYPE" val="h"/>
  <p:tag name="KSO_WM_TEMPLATE_CATEGORY" val="custom"/>
  <p:tag name="KSO_WM_TEMPLATE_INDEX" val="20204564"/>
  <p:tag name="KSO_WM_UNIT_ID" val="custom20204564_11*i*1"/>
  <p:tag name="KSO_WM_UNIT_TYPE" val="i"/>
  <p:tag name="KSO_WM_UNIT_INDEX" val="1"/>
  <p:tag name="KSO_WM_UNIT_HIGHLIGHT" val="0"/>
  <p:tag name="KSO_WM_UNIT_COMPATIBLE" val="0"/>
  <p:tag name="KSO_WM_UNIT_DIAGRAM_ISNUMVISUAL" val="0"/>
  <p:tag name="KSO_WM_UNIT_DIAGRAM_ISREFERUNIT" val="0"/>
  <p:tag name="KSO_WM_UNIT_BK_DARK_LIGHT" val="1"/>
  <p:tag name="KSO_WM_UNIT_LAYERLEVEL" val="1"/>
  <p:tag name="KSO_WM_TAG_VERSION" val="1.0"/>
  <p:tag name="KSO_WM_BEAUTIFY_FLAG" val=""/>
  <p:tag name="KSO_WM_FULL_TEXT_BEAUTIFY_COPY_ID" val="6"/>
</p:tagLst>
</file>

<file path=ppt/tags/tag305.xml><?xml version="1.0" encoding="utf-8"?>
<p:tagLst xmlns:p="http://schemas.openxmlformats.org/presentationml/2006/main"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"/>
  <p:tag name="KSO_WM_UNIT_TYPE" val="a"/>
  <p:tag name="KSO_WM_UNIT_INDEX" val="1"/>
  <p:tag name="KSO_WM_UNIT_PRESET_TEXT" val="单击此处添加大标题"/>
  <p:tag name="KSO_WM_UNIT_VALUE" val="30"/>
  <p:tag name="KSO_WM_UNIT_DEFAULT_FONT" val="28;32;4"/>
  <p:tag name="KSO_WM_UNIT_BLOCK" val="0"/>
  <p:tag name="KSO_WM_TEMPLATE_CATEGORY" val="custom"/>
  <p:tag name="KSO_WM_TEMPLATE_INDEX" val="20204564"/>
  <p:tag name="KSO_WM_UNIT_ID" val="custom20204564_11*a*1"/>
  <p:tag name="KSO_WM_UNIT_ISNUMDGMTITLE" val="0"/>
  <p:tag name="KSO_WM_FULL_TEXT_BEAUTIFY_COPY_ID" val="4"/>
</p:tagLst>
</file>

<file path=ppt/tags/tag306.xml><?xml version="1.0" encoding="utf-8"?>
<p:tagLst xmlns:p="http://schemas.openxmlformats.org/presentationml/2006/main">
  <p:tag name="KSO_WM_BEAUTIFY_FLAG" val=""/>
</p:tagLst>
</file>

<file path=ppt/tags/tag307.xml><?xml version="1.0" encoding="utf-8"?>
<p:tagLst xmlns:p="http://schemas.openxmlformats.org/presentationml/2006/main">
  <p:tag name="KSO_WM_BEAUTIFY_FLAG" val=""/>
</p:tagLst>
</file>

<file path=ppt/tags/tag308.xml><?xml version="1.0" encoding="utf-8"?>
<p:tagLst xmlns:p="http://schemas.openxmlformats.org/presentationml/2006/main">
  <p:tag name="KSO_WM_BEAUTIFY_FLAG" val=""/>
</p:tagLst>
</file>

<file path=ppt/tags/tag309.xml><?xml version="1.0" encoding="utf-8"?>
<p:tagLst xmlns:p="http://schemas.openxmlformats.org/presentationml/2006/main">
  <p:tag name="KSO_WM_BEAUTIFY_FLAG" val="#wm#"/>
  <p:tag name="KSO_WM_TEMPLATE_CATEGORY" val="custom"/>
  <p:tag name="KSO_WM_TEMPLATE_INDEX" val="20204564"/>
  <p:tag name="KSO_WM_SPECIAL_SOURCE" val="bdnull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10.xml><?xml version="1.0" encoding="utf-8"?>
<p:tagLst xmlns:p="http://schemas.openxmlformats.org/presentationml/2006/main">
  <p:tag name="KSO_WM_SLIDE_BACKGROUND_TYPE" val="navigation"/>
  <p:tag name="KSO_WM_UNIT_SUBTYPE" val="h"/>
  <p:tag name="KSO_WM_TEMPLATE_CATEGORY" val="custom"/>
  <p:tag name="KSO_WM_TEMPLATE_INDEX" val="20204564"/>
  <p:tag name="KSO_WM_UNIT_ID" val="custom20204564_11*i*1"/>
  <p:tag name="KSO_WM_UNIT_TYPE" val="i"/>
  <p:tag name="KSO_WM_UNIT_INDEX" val="1"/>
  <p:tag name="KSO_WM_UNIT_HIGHLIGHT" val="0"/>
  <p:tag name="KSO_WM_UNIT_COMPATIBLE" val="0"/>
  <p:tag name="KSO_WM_UNIT_DIAGRAM_ISNUMVISUAL" val="0"/>
  <p:tag name="KSO_WM_UNIT_DIAGRAM_ISREFERUNIT" val="0"/>
  <p:tag name="KSO_WM_UNIT_BK_DARK_LIGHT" val="1"/>
  <p:tag name="KSO_WM_UNIT_LAYERLEVEL" val="1"/>
  <p:tag name="KSO_WM_TAG_VERSION" val="1.0"/>
  <p:tag name="KSO_WM_BEAUTIFY_FLAG" val=""/>
  <p:tag name="KSO_WM_FULL_TEXT_BEAUTIFY_COPY_ID" val="6"/>
</p:tagLst>
</file>

<file path=ppt/tags/tag311.xml><?xml version="1.0" encoding="utf-8"?>
<p:tagLst xmlns:p="http://schemas.openxmlformats.org/presentationml/2006/main"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"/>
  <p:tag name="KSO_WM_UNIT_TYPE" val="a"/>
  <p:tag name="KSO_WM_UNIT_INDEX" val="1"/>
  <p:tag name="KSO_WM_UNIT_PRESET_TEXT" val="单击此处添加大标题"/>
  <p:tag name="KSO_WM_UNIT_VALUE" val="30"/>
  <p:tag name="KSO_WM_UNIT_DEFAULT_FONT" val="28;32;4"/>
  <p:tag name="KSO_WM_UNIT_BLOCK" val="0"/>
  <p:tag name="KSO_WM_TEMPLATE_CATEGORY" val="custom"/>
  <p:tag name="KSO_WM_TEMPLATE_INDEX" val="20204564"/>
  <p:tag name="KSO_WM_UNIT_ID" val="custom20204564_11*a*1"/>
  <p:tag name="KSO_WM_UNIT_ISNUMDGMTITLE" val="0"/>
  <p:tag name="KSO_WM_FULL_TEXT_BEAUTIFY_COPY_ID" val="4"/>
</p:tagLst>
</file>

<file path=ppt/tags/tag312.xml><?xml version="1.0" encoding="utf-8"?>
<p:tagLst xmlns:p="http://schemas.openxmlformats.org/presentationml/2006/main">
  <p:tag name="KSO_WM_BEAUTIFY_FLAG" val="#wm#"/>
  <p:tag name="KSO_WM_TEMPLATE_CATEGORY" val="custom"/>
  <p:tag name="KSO_WM_TEMPLATE_INDEX" val="20204564"/>
  <p:tag name="KSO_WM_SPECIAL_SOURCE" val="bdnull"/>
</p:tagLst>
</file>

<file path=ppt/tags/tag313.xml><?xml version="1.0" encoding="utf-8"?>
<p:tagLst xmlns:p="http://schemas.openxmlformats.org/presentationml/2006/main">
  <p:tag name="KSO_WM_SLIDE_BACKGROUND_TYPE" val="navigation"/>
  <p:tag name="KSO_WM_UNIT_SUBTYPE" val="h"/>
  <p:tag name="KSO_WM_TEMPLATE_CATEGORY" val="custom"/>
  <p:tag name="KSO_WM_TEMPLATE_INDEX" val="20204564"/>
  <p:tag name="KSO_WM_UNIT_ID" val="custom20204564_11*i*1"/>
  <p:tag name="KSO_WM_UNIT_TYPE" val="i"/>
  <p:tag name="KSO_WM_UNIT_INDEX" val="1"/>
  <p:tag name="KSO_WM_UNIT_HIGHLIGHT" val="0"/>
  <p:tag name="KSO_WM_UNIT_COMPATIBLE" val="0"/>
  <p:tag name="KSO_WM_UNIT_DIAGRAM_ISNUMVISUAL" val="0"/>
  <p:tag name="KSO_WM_UNIT_DIAGRAM_ISREFERUNIT" val="0"/>
  <p:tag name="KSO_WM_UNIT_BK_DARK_LIGHT" val="1"/>
  <p:tag name="KSO_WM_UNIT_LAYERLEVEL" val="1"/>
  <p:tag name="KSO_WM_TAG_VERSION" val="1.0"/>
  <p:tag name="KSO_WM_BEAUTIFY_FLAG" val=""/>
  <p:tag name="KSO_WM_FULL_TEXT_BEAUTIFY_COPY_ID" val="6"/>
</p:tagLst>
</file>

<file path=ppt/tags/tag314.xml><?xml version="1.0" encoding="utf-8"?>
<p:tagLst xmlns:p="http://schemas.openxmlformats.org/presentationml/2006/main"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"/>
  <p:tag name="KSO_WM_UNIT_TYPE" val="a"/>
  <p:tag name="KSO_WM_UNIT_INDEX" val="1"/>
  <p:tag name="KSO_WM_UNIT_PRESET_TEXT" val="单击此处添加大标题"/>
  <p:tag name="KSO_WM_UNIT_VALUE" val="30"/>
  <p:tag name="KSO_WM_UNIT_DEFAULT_FONT" val="28;32;4"/>
  <p:tag name="KSO_WM_UNIT_BLOCK" val="0"/>
  <p:tag name="KSO_WM_TEMPLATE_CATEGORY" val="custom"/>
  <p:tag name="KSO_WM_TEMPLATE_INDEX" val="20204564"/>
  <p:tag name="KSO_WM_UNIT_ID" val="custom20204564_11*a*1"/>
  <p:tag name="KSO_WM_UNIT_ISNUMDGMTITLE" val="0"/>
  <p:tag name="KSO_WM_FULL_TEXT_BEAUTIFY_COPY_ID" val="4"/>
</p:tagLst>
</file>

<file path=ppt/tags/tag315.xml><?xml version="1.0" encoding="utf-8"?>
<p:tagLst xmlns:p="http://schemas.openxmlformats.org/presentationml/2006/main">
  <p:tag name="KSO_WM_BEAUTIFY_FLAG" val="#wm#"/>
  <p:tag name="KSO_WM_TEMPLATE_CATEGORY" val="custom"/>
  <p:tag name="KSO_WM_TEMPLATE_INDEX" val="20204564"/>
  <p:tag name="KSO_WM_SPECIAL_SOURCE" val="bdnull"/>
</p:tagLst>
</file>

<file path=ppt/tags/tag316.xml><?xml version="1.0" encoding="utf-8"?>
<p:tagLst xmlns:p="http://schemas.openxmlformats.org/presentationml/2006/main">
  <p:tag name="KSO_WM_SLIDE_BACKGROUND_TYPE" val="navigation"/>
  <p:tag name="KSO_WM_UNIT_SUBTYPE" val="h"/>
  <p:tag name="KSO_WM_TEMPLATE_CATEGORY" val="custom"/>
  <p:tag name="KSO_WM_TEMPLATE_INDEX" val="20204564"/>
  <p:tag name="KSO_WM_UNIT_ID" val="custom20204564_11*i*1"/>
  <p:tag name="KSO_WM_UNIT_TYPE" val="i"/>
  <p:tag name="KSO_WM_UNIT_INDEX" val="1"/>
  <p:tag name="KSO_WM_UNIT_HIGHLIGHT" val="0"/>
  <p:tag name="KSO_WM_UNIT_COMPATIBLE" val="0"/>
  <p:tag name="KSO_WM_UNIT_DIAGRAM_ISNUMVISUAL" val="0"/>
  <p:tag name="KSO_WM_UNIT_DIAGRAM_ISREFERUNIT" val="0"/>
  <p:tag name="KSO_WM_UNIT_BK_DARK_LIGHT" val="1"/>
  <p:tag name="KSO_WM_UNIT_LAYERLEVEL" val="1"/>
  <p:tag name="KSO_WM_TAG_VERSION" val="1.0"/>
  <p:tag name="KSO_WM_BEAUTIFY_FLAG" val=""/>
  <p:tag name="KSO_WM_FULL_TEXT_BEAUTIFY_COPY_ID" val="6"/>
</p:tagLst>
</file>

<file path=ppt/tags/tag317.xml><?xml version="1.0" encoding="utf-8"?>
<p:tagLst xmlns:p="http://schemas.openxmlformats.org/presentationml/2006/main"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"/>
  <p:tag name="KSO_WM_UNIT_TYPE" val="a"/>
  <p:tag name="KSO_WM_UNIT_INDEX" val="1"/>
  <p:tag name="KSO_WM_UNIT_PRESET_TEXT" val="单击此处添加大标题"/>
  <p:tag name="KSO_WM_UNIT_VALUE" val="30"/>
  <p:tag name="KSO_WM_UNIT_DEFAULT_FONT" val="28;32;4"/>
  <p:tag name="KSO_WM_UNIT_BLOCK" val="0"/>
  <p:tag name="KSO_WM_TEMPLATE_CATEGORY" val="custom"/>
  <p:tag name="KSO_WM_TEMPLATE_INDEX" val="20204564"/>
  <p:tag name="KSO_WM_UNIT_ID" val="custom20204564_11*a*1"/>
  <p:tag name="KSO_WM_UNIT_ISNUMDGMTITLE" val="0"/>
  <p:tag name="KSO_WM_FULL_TEXT_BEAUTIFY_COPY_ID" val="4"/>
</p:tagLst>
</file>

<file path=ppt/tags/tag318.xml><?xml version="1.0" encoding="utf-8"?>
<p:tagLst xmlns:p="http://schemas.openxmlformats.org/presentationml/2006/main">
  <p:tag name="KSO_WM_BEAUTIFY_FLAG" val="#wm#"/>
  <p:tag name="KSO_WM_TEMPLATE_CATEGORY" val="custom"/>
  <p:tag name="KSO_WM_TEMPLATE_INDEX" val="20204564"/>
  <p:tag name="KSO_WM_SPECIAL_SOURCE" val="bdnull"/>
</p:tagLst>
</file>

<file path=ppt/tags/tag319.xml><?xml version="1.0" encoding="utf-8"?>
<p:tagLst xmlns:p="http://schemas.openxmlformats.org/presentationml/2006/main">
  <p:tag name="KSO_WM_SLIDE_BACKGROUND_TYPE" val="navigation"/>
  <p:tag name="KSO_WM_UNIT_SUBTYPE" val="h"/>
  <p:tag name="KSO_WM_TEMPLATE_CATEGORY" val="custom"/>
  <p:tag name="KSO_WM_TEMPLATE_INDEX" val="20204564"/>
  <p:tag name="KSO_WM_UNIT_ID" val="custom20204564_11*i*1"/>
  <p:tag name="KSO_WM_UNIT_TYPE" val="i"/>
  <p:tag name="KSO_WM_UNIT_INDEX" val="1"/>
  <p:tag name="KSO_WM_UNIT_HIGHLIGHT" val="0"/>
  <p:tag name="KSO_WM_UNIT_COMPATIBLE" val="0"/>
  <p:tag name="KSO_WM_UNIT_DIAGRAM_ISNUMVISUAL" val="0"/>
  <p:tag name="KSO_WM_UNIT_DIAGRAM_ISREFERUNIT" val="0"/>
  <p:tag name="KSO_WM_UNIT_BK_DARK_LIGHT" val="1"/>
  <p:tag name="KSO_WM_UNIT_LAYERLEVEL" val="1"/>
  <p:tag name="KSO_WM_TAG_VERSION" val="1.0"/>
  <p:tag name="KSO_WM_BEAUTIFY_FLAG" val=""/>
  <p:tag name="KSO_WM_FULL_TEXT_BEAUTIFY_COPY_ID" val="6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0.xml><?xml version="1.0" encoding="utf-8"?>
<p:tagLst xmlns:p="http://schemas.openxmlformats.org/presentationml/2006/main"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"/>
  <p:tag name="KSO_WM_UNIT_TYPE" val="a"/>
  <p:tag name="KSO_WM_UNIT_INDEX" val="1"/>
  <p:tag name="KSO_WM_UNIT_PRESET_TEXT" val="单击此处添加大标题"/>
  <p:tag name="KSO_WM_UNIT_VALUE" val="30"/>
  <p:tag name="KSO_WM_UNIT_DEFAULT_FONT" val="28;32;4"/>
  <p:tag name="KSO_WM_UNIT_BLOCK" val="0"/>
  <p:tag name="KSO_WM_TEMPLATE_CATEGORY" val="custom"/>
  <p:tag name="KSO_WM_TEMPLATE_INDEX" val="20204564"/>
  <p:tag name="KSO_WM_UNIT_ID" val="custom20204564_11*a*1"/>
  <p:tag name="KSO_WM_UNIT_ISNUMDGMTITLE" val="0"/>
  <p:tag name="KSO_WM_FULL_TEXT_BEAUTIFY_COPY_ID" val="4"/>
</p:tagLst>
</file>

<file path=ppt/tags/tag321.xml><?xml version="1.0" encoding="utf-8"?>
<p:tagLst xmlns:p="http://schemas.openxmlformats.org/presentationml/2006/main">
  <p:tag name="KSO_WM_BEAUTIFY_FLAG" val="#wm#"/>
  <p:tag name="KSO_WM_TEMPLATE_CATEGORY" val="custom"/>
  <p:tag name="KSO_WM_TEMPLATE_INDEX" val="20204564"/>
  <p:tag name="KSO_WM_SPECIAL_SOURCE" val="bdnull"/>
</p:tagLst>
</file>

<file path=ppt/tags/tag322.xml><?xml version="1.0" encoding="utf-8"?>
<p:tagLst xmlns:p="http://schemas.openxmlformats.org/presentationml/2006/main">
  <p:tag name="KSO_WM_SLIDE_BACKGROUND_TYPE" val="navigation"/>
  <p:tag name="KSO_WM_UNIT_SUBTYPE" val="h"/>
  <p:tag name="KSO_WM_TEMPLATE_CATEGORY" val="custom"/>
  <p:tag name="KSO_WM_TEMPLATE_INDEX" val="20204564"/>
  <p:tag name="KSO_WM_UNIT_ID" val="custom20204564_11*i*1"/>
  <p:tag name="KSO_WM_UNIT_TYPE" val="i"/>
  <p:tag name="KSO_WM_UNIT_INDEX" val="1"/>
  <p:tag name="KSO_WM_UNIT_HIGHLIGHT" val="0"/>
  <p:tag name="KSO_WM_UNIT_COMPATIBLE" val="0"/>
  <p:tag name="KSO_WM_UNIT_DIAGRAM_ISNUMVISUAL" val="0"/>
  <p:tag name="KSO_WM_UNIT_DIAGRAM_ISREFERUNIT" val="0"/>
  <p:tag name="KSO_WM_UNIT_BK_DARK_LIGHT" val="1"/>
  <p:tag name="KSO_WM_UNIT_LAYERLEVEL" val="1"/>
  <p:tag name="KSO_WM_TAG_VERSION" val="1.0"/>
  <p:tag name="KSO_WM_BEAUTIFY_FLAG" val=""/>
  <p:tag name="KSO_WM_FULL_TEXT_BEAUTIFY_COPY_ID" val="6"/>
</p:tagLst>
</file>

<file path=ppt/tags/tag323.xml><?xml version="1.0" encoding="utf-8"?>
<p:tagLst xmlns:p="http://schemas.openxmlformats.org/presentationml/2006/main"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"/>
  <p:tag name="KSO_WM_UNIT_TYPE" val="a"/>
  <p:tag name="KSO_WM_UNIT_INDEX" val="1"/>
  <p:tag name="KSO_WM_UNIT_PRESET_TEXT" val="单击此处添加大标题"/>
  <p:tag name="KSO_WM_UNIT_VALUE" val="30"/>
  <p:tag name="KSO_WM_UNIT_DEFAULT_FONT" val="28;32;4"/>
  <p:tag name="KSO_WM_UNIT_BLOCK" val="0"/>
  <p:tag name="KSO_WM_TEMPLATE_CATEGORY" val="custom"/>
  <p:tag name="KSO_WM_TEMPLATE_INDEX" val="20204564"/>
  <p:tag name="KSO_WM_UNIT_ID" val="custom20204564_11*a*1"/>
  <p:tag name="KSO_WM_UNIT_ISNUMDGMTITLE" val="0"/>
  <p:tag name="KSO_WM_FULL_TEXT_BEAUTIFY_COPY_ID" val="4"/>
</p:tagLst>
</file>

<file path=ppt/tags/tag324.xml><?xml version="1.0" encoding="utf-8"?>
<p:tagLst xmlns:p="http://schemas.openxmlformats.org/presentationml/2006/main">
  <p:tag name="KSO_WM_BEAUTIFY_FLAG" val="#wm#"/>
  <p:tag name="KSO_WM_TEMPLATE_CATEGORY" val="custom"/>
  <p:tag name="KSO_WM_TEMPLATE_INDEX" val="20204564"/>
  <p:tag name="KSO_WM_SPECIAL_SOURCE" val="bdnull"/>
</p:tagLst>
</file>

<file path=ppt/tags/tag325.xml><?xml version="1.0" encoding="utf-8"?>
<p:tagLst xmlns:p="http://schemas.openxmlformats.org/presentationml/2006/main">
  <p:tag name="KSO_WM_SLIDE_BACKGROUND_TYPE" val="navigation"/>
  <p:tag name="KSO_WM_UNIT_SUBTYPE" val="h"/>
  <p:tag name="KSO_WM_TEMPLATE_CATEGORY" val="custom"/>
  <p:tag name="KSO_WM_TEMPLATE_INDEX" val="20204564"/>
  <p:tag name="KSO_WM_UNIT_ID" val="custom20204564_11*i*1"/>
  <p:tag name="KSO_WM_UNIT_TYPE" val="i"/>
  <p:tag name="KSO_WM_UNIT_INDEX" val="1"/>
  <p:tag name="KSO_WM_UNIT_HIGHLIGHT" val="0"/>
  <p:tag name="KSO_WM_UNIT_COMPATIBLE" val="0"/>
  <p:tag name="KSO_WM_UNIT_DIAGRAM_ISNUMVISUAL" val="0"/>
  <p:tag name="KSO_WM_UNIT_DIAGRAM_ISREFERUNIT" val="0"/>
  <p:tag name="KSO_WM_UNIT_BK_DARK_LIGHT" val="1"/>
  <p:tag name="KSO_WM_UNIT_LAYERLEVEL" val="1"/>
  <p:tag name="KSO_WM_TAG_VERSION" val="1.0"/>
  <p:tag name="KSO_WM_BEAUTIFY_FLAG" val=""/>
  <p:tag name="KSO_WM_FULL_TEXT_BEAUTIFY_COPY_ID" val="6"/>
</p:tagLst>
</file>

<file path=ppt/tags/tag326.xml><?xml version="1.0" encoding="utf-8"?>
<p:tagLst xmlns:p="http://schemas.openxmlformats.org/presentationml/2006/main"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"/>
  <p:tag name="KSO_WM_UNIT_TYPE" val="a"/>
  <p:tag name="KSO_WM_UNIT_INDEX" val="1"/>
  <p:tag name="KSO_WM_UNIT_PRESET_TEXT" val="单击此处添加大标题"/>
  <p:tag name="KSO_WM_UNIT_VALUE" val="30"/>
  <p:tag name="KSO_WM_UNIT_DEFAULT_FONT" val="28;32;4"/>
  <p:tag name="KSO_WM_UNIT_BLOCK" val="0"/>
  <p:tag name="KSO_WM_TEMPLATE_CATEGORY" val="custom"/>
  <p:tag name="KSO_WM_TEMPLATE_INDEX" val="20204564"/>
  <p:tag name="KSO_WM_UNIT_ID" val="custom20204564_11*a*1"/>
  <p:tag name="KSO_WM_UNIT_ISNUMDGMTITLE" val="0"/>
  <p:tag name="KSO_WM_FULL_TEXT_BEAUTIFY_COPY_ID" val="4"/>
</p:tagLst>
</file>

<file path=ppt/tags/tag327.xml><?xml version="1.0" encoding="utf-8"?>
<p:tagLst xmlns:p="http://schemas.openxmlformats.org/presentationml/2006/main">
  <p:tag name="KSO_WM_BEAUTIFY_FLAG" val="#wm#"/>
  <p:tag name="KSO_WM_TEMPLATE_CATEGORY" val="custom"/>
  <p:tag name="KSO_WM_TEMPLATE_INDEX" val="20204564"/>
  <p:tag name="KSO_WM_SPECIAL_SOURCE" val="bdnull"/>
</p:tagLst>
</file>

<file path=ppt/tags/tag328.xml><?xml version="1.0" encoding="utf-8"?>
<p:tagLst xmlns:p="http://schemas.openxmlformats.org/presentationml/2006/main">
  <p:tag name="KSO_WM_SLIDE_BACKGROUND_TYPE" val="navigation"/>
  <p:tag name="KSO_WM_UNIT_SUBTYPE" val="h"/>
  <p:tag name="KSO_WM_TEMPLATE_CATEGORY" val="custom"/>
  <p:tag name="KSO_WM_TEMPLATE_INDEX" val="20204564"/>
  <p:tag name="KSO_WM_UNIT_ID" val="custom20204564_11*i*1"/>
  <p:tag name="KSO_WM_UNIT_TYPE" val="i"/>
  <p:tag name="KSO_WM_UNIT_INDEX" val="1"/>
  <p:tag name="KSO_WM_UNIT_HIGHLIGHT" val="0"/>
  <p:tag name="KSO_WM_UNIT_COMPATIBLE" val="0"/>
  <p:tag name="KSO_WM_UNIT_DIAGRAM_ISNUMVISUAL" val="0"/>
  <p:tag name="KSO_WM_UNIT_DIAGRAM_ISREFERUNIT" val="0"/>
  <p:tag name="KSO_WM_UNIT_BK_DARK_LIGHT" val="1"/>
  <p:tag name="KSO_WM_UNIT_LAYERLEVEL" val="1"/>
  <p:tag name="KSO_WM_TAG_VERSION" val="1.0"/>
  <p:tag name="KSO_WM_BEAUTIFY_FLAG" val=""/>
  <p:tag name="KSO_WM_FULL_TEXT_BEAUTIFY_COPY_ID" val="6"/>
</p:tagLst>
</file>

<file path=ppt/tags/tag329.xml><?xml version="1.0" encoding="utf-8"?>
<p:tagLst xmlns:p="http://schemas.openxmlformats.org/presentationml/2006/main"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"/>
  <p:tag name="KSO_WM_UNIT_TYPE" val="a"/>
  <p:tag name="KSO_WM_UNIT_INDEX" val="1"/>
  <p:tag name="KSO_WM_UNIT_PRESET_TEXT" val="单击此处添加大标题"/>
  <p:tag name="KSO_WM_UNIT_VALUE" val="30"/>
  <p:tag name="KSO_WM_UNIT_DEFAULT_FONT" val="28;32;4"/>
  <p:tag name="KSO_WM_UNIT_BLOCK" val="0"/>
  <p:tag name="KSO_WM_TEMPLATE_CATEGORY" val="custom"/>
  <p:tag name="KSO_WM_TEMPLATE_INDEX" val="20204564"/>
  <p:tag name="KSO_WM_UNIT_ID" val="custom20204564_11*a*1"/>
  <p:tag name="KSO_WM_UNIT_ISNUMDGMTITLE" val="0"/>
  <p:tag name="KSO_WM_FULL_TEXT_BEAUTIFY_COPY_ID" val="4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30.xml><?xml version="1.0" encoding="utf-8"?>
<p:tagLst xmlns:p="http://schemas.openxmlformats.org/presentationml/2006/main">
  <p:tag name="KSO_WM_BEAUTIFY_FLAG" val="#wm#"/>
  <p:tag name="KSO_WM_TEMPLATE_CATEGORY" val="custom"/>
  <p:tag name="KSO_WM_TEMPLATE_INDEX" val="20204564"/>
  <p:tag name="KSO_WM_SPECIAL_SOURCE" val="bdnull"/>
</p:tagLst>
</file>

<file path=ppt/tags/tag331.xml><?xml version="1.0" encoding="utf-8"?>
<p:tagLst xmlns:p="http://schemas.openxmlformats.org/presentationml/2006/main">
  <p:tag name="KSO_WM_SLIDE_BACKGROUND_TYPE" val="navigation"/>
  <p:tag name="KSO_WM_UNIT_SUBTYPE" val="h"/>
  <p:tag name="KSO_WM_TEMPLATE_CATEGORY" val="custom"/>
  <p:tag name="KSO_WM_TEMPLATE_INDEX" val="20204564"/>
  <p:tag name="KSO_WM_UNIT_ID" val="custom20204564_11*i*1"/>
  <p:tag name="KSO_WM_UNIT_TYPE" val="i"/>
  <p:tag name="KSO_WM_UNIT_INDEX" val="1"/>
  <p:tag name="KSO_WM_UNIT_HIGHLIGHT" val="0"/>
  <p:tag name="KSO_WM_UNIT_COMPATIBLE" val="0"/>
  <p:tag name="KSO_WM_UNIT_DIAGRAM_ISNUMVISUAL" val="0"/>
  <p:tag name="KSO_WM_UNIT_DIAGRAM_ISREFERUNIT" val="0"/>
  <p:tag name="KSO_WM_UNIT_BK_DARK_LIGHT" val="1"/>
  <p:tag name="KSO_WM_UNIT_LAYERLEVEL" val="1"/>
  <p:tag name="KSO_WM_TAG_VERSION" val="1.0"/>
  <p:tag name="KSO_WM_BEAUTIFY_FLAG" val=""/>
  <p:tag name="KSO_WM_FULL_TEXT_BEAUTIFY_COPY_ID" val="6"/>
</p:tagLst>
</file>

<file path=ppt/tags/tag332.xml><?xml version="1.0" encoding="utf-8"?>
<p:tagLst xmlns:p="http://schemas.openxmlformats.org/presentationml/2006/main"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"/>
  <p:tag name="KSO_WM_UNIT_TYPE" val="a"/>
  <p:tag name="KSO_WM_UNIT_INDEX" val="1"/>
  <p:tag name="KSO_WM_UNIT_PRESET_TEXT" val="单击此处添加大标题"/>
  <p:tag name="KSO_WM_UNIT_VALUE" val="30"/>
  <p:tag name="KSO_WM_UNIT_DEFAULT_FONT" val="28;32;4"/>
  <p:tag name="KSO_WM_UNIT_BLOCK" val="0"/>
  <p:tag name="KSO_WM_TEMPLATE_CATEGORY" val="custom"/>
  <p:tag name="KSO_WM_TEMPLATE_INDEX" val="20204564"/>
  <p:tag name="KSO_WM_UNIT_ID" val="custom20204564_11*a*1"/>
  <p:tag name="KSO_WM_UNIT_ISNUMDGMTITLE" val="0"/>
  <p:tag name="KSO_WM_FULL_TEXT_BEAUTIFY_COPY_ID" val="4"/>
</p:tagLst>
</file>

<file path=ppt/tags/tag333.xml><?xml version="1.0" encoding="utf-8"?>
<p:tagLst xmlns:p="http://schemas.openxmlformats.org/presentationml/2006/main">
  <p:tag name="KSO_WM_BEAUTIFY_FLAG" val=""/>
</p:tagLst>
</file>

<file path=ppt/tags/tag334.xml><?xml version="1.0" encoding="utf-8"?>
<p:tagLst xmlns:p="http://schemas.openxmlformats.org/presentationml/2006/main">
  <p:tag name="KSO_WM_BEAUTIFY_FLAG" val="#wm#"/>
  <p:tag name="KSO_WM_TEMPLATE_CATEGORY" val="custom"/>
  <p:tag name="KSO_WM_TEMPLATE_INDEX" val="20204564"/>
  <p:tag name="KSO_WM_SPECIAL_SOURCE" val="bdnull"/>
</p:tagLst>
</file>

<file path=ppt/tags/tag335.xml><?xml version="1.0" encoding="utf-8"?>
<p:tagLst xmlns:p="http://schemas.openxmlformats.org/presentationml/2006/main">
  <p:tag name="KSO_WM_SLIDE_BACKGROUND_TYPE" val="navigation"/>
  <p:tag name="KSO_WM_UNIT_SUBTYPE" val="h"/>
  <p:tag name="KSO_WM_TEMPLATE_CATEGORY" val="custom"/>
  <p:tag name="KSO_WM_TEMPLATE_INDEX" val="20204564"/>
  <p:tag name="KSO_WM_UNIT_ID" val="custom20204564_11*i*1"/>
  <p:tag name="KSO_WM_UNIT_TYPE" val="i"/>
  <p:tag name="KSO_WM_UNIT_INDEX" val="1"/>
  <p:tag name="KSO_WM_UNIT_HIGHLIGHT" val="0"/>
  <p:tag name="KSO_WM_UNIT_COMPATIBLE" val="0"/>
  <p:tag name="KSO_WM_UNIT_DIAGRAM_ISNUMVISUAL" val="0"/>
  <p:tag name="KSO_WM_UNIT_DIAGRAM_ISREFERUNIT" val="0"/>
  <p:tag name="KSO_WM_UNIT_BK_DARK_LIGHT" val="1"/>
  <p:tag name="KSO_WM_UNIT_LAYERLEVEL" val="1"/>
  <p:tag name="KSO_WM_TAG_VERSION" val="1.0"/>
  <p:tag name="KSO_WM_BEAUTIFY_FLAG" val=""/>
  <p:tag name="KSO_WM_FULL_TEXT_BEAUTIFY_COPY_ID" val="6"/>
</p:tagLst>
</file>

<file path=ppt/tags/tag336.xml><?xml version="1.0" encoding="utf-8"?>
<p:tagLst xmlns:p="http://schemas.openxmlformats.org/presentationml/2006/main"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"/>
  <p:tag name="KSO_WM_UNIT_TYPE" val="a"/>
  <p:tag name="KSO_WM_UNIT_INDEX" val="1"/>
  <p:tag name="KSO_WM_UNIT_PRESET_TEXT" val="单击此处添加大标题"/>
  <p:tag name="KSO_WM_UNIT_VALUE" val="30"/>
  <p:tag name="KSO_WM_UNIT_DEFAULT_FONT" val="28;32;4"/>
  <p:tag name="KSO_WM_UNIT_BLOCK" val="0"/>
  <p:tag name="KSO_WM_TEMPLATE_CATEGORY" val="custom"/>
  <p:tag name="KSO_WM_TEMPLATE_INDEX" val="20204564"/>
  <p:tag name="KSO_WM_UNIT_ID" val="custom20204564_11*a*1"/>
  <p:tag name="KSO_WM_UNIT_ISNUMDGMTITLE" val="0"/>
  <p:tag name="KSO_WM_FULL_TEXT_BEAUTIFY_COPY_ID" val="4"/>
</p:tagLst>
</file>

<file path=ppt/tags/tag337.xml><?xml version="1.0" encoding="utf-8"?>
<p:tagLst xmlns:p="http://schemas.openxmlformats.org/presentationml/2006/main">
  <p:tag name="KSO_WM_BEAUTIFY_FLAG" val="#wm#"/>
  <p:tag name="KSO_WM_TEMPLATE_CATEGORY" val="custom"/>
  <p:tag name="KSO_WM_TEMPLATE_INDEX" val="20204564"/>
  <p:tag name="KSO_WM_SPECIAL_SOURCE" val="bdnull"/>
</p:tagLst>
</file>

<file path=ppt/tags/tag338.xml><?xml version="1.0" encoding="utf-8"?>
<p:tagLst xmlns:p="http://schemas.openxmlformats.org/presentationml/2006/main">
  <p:tag name="KSO_WM_SLIDE_BACKGROUND_TYPE" val="navigation"/>
  <p:tag name="KSO_WM_UNIT_SUBTYPE" val="h"/>
  <p:tag name="KSO_WM_TEMPLATE_CATEGORY" val="custom"/>
  <p:tag name="KSO_WM_TEMPLATE_INDEX" val="20204564"/>
  <p:tag name="KSO_WM_UNIT_ID" val="custom20204564_11*i*1"/>
  <p:tag name="KSO_WM_UNIT_TYPE" val="i"/>
  <p:tag name="KSO_WM_UNIT_INDEX" val="1"/>
  <p:tag name="KSO_WM_UNIT_HIGHLIGHT" val="0"/>
  <p:tag name="KSO_WM_UNIT_COMPATIBLE" val="0"/>
  <p:tag name="KSO_WM_UNIT_DIAGRAM_ISNUMVISUAL" val="0"/>
  <p:tag name="KSO_WM_UNIT_DIAGRAM_ISREFERUNIT" val="0"/>
  <p:tag name="KSO_WM_UNIT_BK_DARK_LIGHT" val="1"/>
  <p:tag name="KSO_WM_UNIT_LAYERLEVEL" val="1"/>
  <p:tag name="KSO_WM_TAG_VERSION" val="1.0"/>
  <p:tag name="KSO_WM_BEAUTIFY_FLAG" val=""/>
  <p:tag name="KSO_WM_FULL_TEXT_BEAUTIFY_COPY_ID" val="6"/>
</p:tagLst>
</file>

<file path=ppt/tags/tag339.xml><?xml version="1.0" encoding="utf-8"?>
<p:tagLst xmlns:p="http://schemas.openxmlformats.org/presentationml/2006/main"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"/>
  <p:tag name="KSO_WM_UNIT_TYPE" val="a"/>
  <p:tag name="KSO_WM_UNIT_INDEX" val="1"/>
  <p:tag name="KSO_WM_UNIT_PRESET_TEXT" val="单击此处添加大标题"/>
  <p:tag name="KSO_WM_UNIT_VALUE" val="30"/>
  <p:tag name="KSO_WM_UNIT_DEFAULT_FONT" val="28;32;4"/>
  <p:tag name="KSO_WM_UNIT_BLOCK" val="0"/>
  <p:tag name="KSO_WM_TEMPLATE_CATEGORY" val="custom"/>
  <p:tag name="KSO_WM_TEMPLATE_INDEX" val="20204564"/>
  <p:tag name="KSO_WM_UNIT_ID" val="custom20204564_11*a*1"/>
  <p:tag name="KSO_WM_UNIT_ISNUMDGMTITLE" val="0"/>
  <p:tag name="KSO_WM_FULL_TEXT_BEAUTIFY_COPY_ID" val="4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0.xml><?xml version="1.0" encoding="utf-8"?>
<p:tagLst xmlns:p="http://schemas.openxmlformats.org/presentationml/2006/main">
  <p:tag name="KSO_WM_BEAUTIFY_FLAG" val="#wm#"/>
  <p:tag name="KSO_WM_TEMPLATE_CATEGORY" val="custom"/>
  <p:tag name="KSO_WM_TEMPLATE_INDEX" val="20204564"/>
  <p:tag name="KSO_WM_SPECIAL_SOURCE" val="bdnull"/>
</p:tagLst>
</file>

<file path=ppt/tags/tag341.xml><?xml version="1.0" encoding="utf-8"?>
<p:tagLst xmlns:p="http://schemas.openxmlformats.org/presentationml/2006/main">
  <p:tag name="KSO_WM_SLIDE_BACKGROUND_TYPE" val="navigation"/>
  <p:tag name="KSO_WM_UNIT_SUBTYPE" val="h"/>
  <p:tag name="KSO_WM_TEMPLATE_CATEGORY" val="custom"/>
  <p:tag name="KSO_WM_TEMPLATE_INDEX" val="20204564"/>
  <p:tag name="KSO_WM_UNIT_ID" val="custom20204564_11*i*1"/>
  <p:tag name="KSO_WM_UNIT_TYPE" val="i"/>
  <p:tag name="KSO_WM_UNIT_INDEX" val="1"/>
  <p:tag name="KSO_WM_UNIT_HIGHLIGHT" val="0"/>
  <p:tag name="KSO_WM_UNIT_COMPATIBLE" val="0"/>
  <p:tag name="KSO_WM_UNIT_DIAGRAM_ISNUMVISUAL" val="0"/>
  <p:tag name="KSO_WM_UNIT_DIAGRAM_ISREFERUNIT" val="0"/>
  <p:tag name="KSO_WM_UNIT_BK_DARK_LIGHT" val="1"/>
  <p:tag name="KSO_WM_UNIT_LAYERLEVEL" val="1"/>
  <p:tag name="KSO_WM_TAG_VERSION" val="1.0"/>
  <p:tag name="KSO_WM_BEAUTIFY_FLAG" val=""/>
  <p:tag name="KSO_WM_FULL_TEXT_BEAUTIFY_COPY_ID" val="6"/>
</p:tagLst>
</file>

<file path=ppt/tags/tag342.xml><?xml version="1.0" encoding="utf-8"?>
<p:tagLst xmlns:p="http://schemas.openxmlformats.org/presentationml/2006/main"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"/>
  <p:tag name="KSO_WM_UNIT_TYPE" val="a"/>
  <p:tag name="KSO_WM_UNIT_INDEX" val="1"/>
  <p:tag name="KSO_WM_UNIT_PRESET_TEXT" val="单击此处添加大标题"/>
  <p:tag name="KSO_WM_UNIT_VALUE" val="30"/>
  <p:tag name="KSO_WM_UNIT_DEFAULT_FONT" val="28;32;4"/>
  <p:tag name="KSO_WM_UNIT_BLOCK" val="0"/>
  <p:tag name="KSO_WM_TEMPLATE_CATEGORY" val="custom"/>
  <p:tag name="KSO_WM_TEMPLATE_INDEX" val="20204564"/>
  <p:tag name="KSO_WM_UNIT_ID" val="custom20204564_11*a*1"/>
  <p:tag name="KSO_WM_UNIT_ISNUMDGMTITLE" val="0"/>
  <p:tag name="KSO_WM_FULL_TEXT_BEAUTIFY_COPY_ID" val="4"/>
</p:tagLst>
</file>

<file path=ppt/tags/tag343.xml><?xml version="1.0" encoding="utf-8"?>
<p:tagLst xmlns:p="http://schemas.openxmlformats.org/presentationml/2006/main">
  <p:tag name="KSO_WM_BEAUTIFY_FLAG" val="#wm#"/>
  <p:tag name="KSO_WM_TEMPLATE_CATEGORY" val="custom"/>
  <p:tag name="KSO_WM_TEMPLATE_INDEX" val="20204564"/>
  <p:tag name="KSO_WM_SPECIAL_SOURCE" val="bdnull"/>
</p:tagLst>
</file>

<file path=ppt/tags/tag344.xml><?xml version="1.0" encoding="utf-8"?>
<p:tagLst xmlns:p="http://schemas.openxmlformats.org/presentationml/2006/main">
  <p:tag name="KSO_WM_SLIDE_BACKGROUND_TYPE" val="navigation"/>
  <p:tag name="KSO_WM_UNIT_SUBTYPE" val="h"/>
  <p:tag name="KSO_WM_TEMPLATE_CATEGORY" val="custom"/>
  <p:tag name="KSO_WM_TEMPLATE_INDEX" val="20204564"/>
  <p:tag name="KSO_WM_UNIT_ID" val="custom20204564_11*i*1"/>
  <p:tag name="KSO_WM_UNIT_TYPE" val="i"/>
  <p:tag name="KSO_WM_UNIT_INDEX" val="1"/>
  <p:tag name="KSO_WM_UNIT_HIGHLIGHT" val="0"/>
  <p:tag name="KSO_WM_UNIT_COMPATIBLE" val="0"/>
  <p:tag name="KSO_WM_UNIT_DIAGRAM_ISNUMVISUAL" val="0"/>
  <p:tag name="KSO_WM_UNIT_DIAGRAM_ISREFERUNIT" val="0"/>
  <p:tag name="KSO_WM_UNIT_BK_DARK_LIGHT" val="1"/>
  <p:tag name="KSO_WM_UNIT_LAYERLEVEL" val="1"/>
  <p:tag name="KSO_WM_TAG_VERSION" val="1.0"/>
  <p:tag name="KSO_WM_BEAUTIFY_FLAG" val=""/>
  <p:tag name="KSO_WM_FULL_TEXT_BEAUTIFY_COPY_ID" val="6"/>
</p:tagLst>
</file>

<file path=ppt/tags/tag345.xml><?xml version="1.0" encoding="utf-8"?>
<p:tagLst xmlns:p="http://schemas.openxmlformats.org/presentationml/2006/main"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"/>
  <p:tag name="KSO_WM_UNIT_TYPE" val="a"/>
  <p:tag name="KSO_WM_UNIT_INDEX" val="1"/>
  <p:tag name="KSO_WM_UNIT_PRESET_TEXT" val="单击此处添加大标题"/>
  <p:tag name="KSO_WM_UNIT_VALUE" val="30"/>
  <p:tag name="KSO_WM_UNIT_DEFAULT_FONT" val="28;32;4"/>
  <p:tag name="KSO_WM_UNIT_BLOCK" val="0"/>
  <p:tag name="KSO_WM_TEMPLATE_CATEGORY" val="custom"/>
  <p:tag name="KSO_WM_TEMPLATE_INDEX" val="20204564"/>
  <p:tag name="KSO_WM_UNIT_ID" val="custom20204564_11*a*1"/>
  <p:tag name="KSO_WM_UNIT_ISNUMDGMTITLE" val="0"/>
  <p:tag name="KSO_WM_FULL_TEXT_BEAUTIFY_COPY_ID" val="4"/>
</p:tagLst>
</file>

<file path=ppt/tags/tag346.xml><?xml version="1.0" encoding="utf-8"?>
<p:tagLst xmlns:p="http://schemas.openxmlformats.org/presentationml/2006/main">
  <p:tag name="KSO_WM_BEAUTIFY_FLAG" val="#wm#"/>
  <p:tag name="KSO_WM_TEMPLATE_CATEGORY" val="custom"/>
  <p:tag name="KSO_WM_TEMPLATE_INDEX" val="20204564"/>
  <p:tag name="KSO_WM_SPECIAL_SOURCE" val="bdnull"/>
</p:tagLst>
</file>

<file path=ppt/tags/tag3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ISCONTENTSTITLE" val="0"/>
  <p:tag name="KSO_WM_UNIT_NOCLEAR" val="1"/>
  <p:tag name="KSO_WM_UNIT_VALUE" val="10"/>
  <p:tag name="KSO_WM_UNIT_TYPE" val="a"/>
  <p:tag name="KSO_WM_UNIT_INDEX" val="1"/>
  <p:tag name="KSO_WM_UNIT_PRESET_TEXT" val="谢谢观看"/>
  <p:tag name="KSO_WM_TEMPLATE_CATEGORY" val="custom"/>
  <p:tag name="KSO_WM_TEMPLATE_INDEX" val="20204564"/>
  <p:tag name="KSO_WM_UNIT_ID" val="custom20204564_38*a*1"/>
  <p:tag name="KSO_WM_UNIT_ISNUMDGMTITLE" val="0"/>
  <p:tag name="KSO_WM_FULL_TEXT_BEAUTIFY_COPY_ID" val="3"/>
</p:tagLst>
</file>

<file path=ppt/tags/tag3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04564_38*i*2"/>
  <p:tag name="KSO_WM_TEMPLATE_CATEGORY" val="custom"/>
  <p:tag name="KSO_WM_TEMPLATE_INDEX" val="20204564"/>
  <p:tag name="KSO_WM_UNIT_LAYERLEVEL" val="1"/>
  <p:tag name="KSO_WM_TAG_VERSION" val="1.0"/>
  <p:tag name="KSO_WM_BEAUTIFY_FLAG" val="#wm#"/>
  <p:tag name="KSO_WM_UNIT_PRESET_TEXT" val="2020"/>
  <p:tag name="KSO_WM_FULL_TEXT_BEAUTIFY_COPY_ID" val="8"/>
</p:tagLst>
</file>

<file path=ppt/tags/tag349.xml><?xml version="1.0" encoding="utf-8"?>
<p:tagLst xmlns:p="http://schemas.openxmlformats.org/presentationml/2006/main">
  <p:tag name="KSO_WM_TEMPLATE_THUMBS_INDEX" val="1"/>
  <p:tag name="KSO_WM_TEMPLATE_SUBCATEGORY" val="0"/>
  <p:tag name="KSO_WM_SLIDE_TYPE" val="endPage"/>
  <p:tag name="KSO_WM_SLIDE_SUBTYPE" val="pureTxt"/>
  <p:tag name="KSO_WM_SLIDE_ITEM_CNT" val="0"/>
  <p:tag name="KSO_WM_SLIDE_INDEX" val="38"/>
  <p:tag name="KSO_WM_TAG_VERSION" val="1.0"/>
  <p:tag name="KSO_WM_BEAUTIFY_FLAG" val="#wm#"/>
  <p:tag name="KSO_WM_SLIDE_LAYOUT" val="a_b"/>
  <p:tag name="KSO_WM_SLIDE_LAYOUT_CNT" val="1_1"/>
  <p:tag name="KSO_WM_TEMPLATE_MASTER_TYPE" val="1"/>
  <p:tag name="KSO_WM_TEMPLATE_COLOR_TYPE" val="1"/>
  <p:tag name="KSO_WM_TEMPLATE_CATEGORY" val="custom"/>
  <p:tag name="KSO_WM_TEMPLATE_INDEX" val="20204564"/>
  <p:tag name="KSO_WM_SLIDE_ID" val="custom20204564_38"/>
  <p:tag name="KSO_WM_SPECIAL_SOURCE" val="bdnull"/>
  <p:tag name="KSO_WM_FULL_TEXT_BEAUTIFY_COPY_ID" val="150995260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TYPE" val="y"/>
  <p:tag name="KSO_WM_UNIT_INDEX" val="1"/>
  <p:tag name="KSO_WM_UNIT_ID" val="_1*y*1"/>
  <p:tag name="KSO_WM_SLIDE_BACKGROUND_MASK_FLAG" val="1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1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82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87.xml><?xml version="1.0" encoding="utf-8"?>
<p:tagLst xmlns:p="http://schemas.openxmlformats.org/presentationml/2006/main">
  <p:tag name="KSO_WM_UNIT_TYPE" val="i"/>
  <p:tag name="KSO_WM_UNIT_SUBTYPE" val="h"/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NDEX" val="0"/>
  <p:tag name="KSO_WM_UNIT_ID" val="_13*i*0"/>
  <p:tag name="KSO_WM_UNIT_BK_DARK_LIGHT" val="1"/>
  <p:tag name="KSO_WM_UNIT_LAYERLEVEL" val="1"/>
  <p:tag name="KSO_WM_TAG_VERSION" val="1.0"/>
  <p:tag name="KSO_WM_BEAUTIFY_FLAG" val="#wm#"/>
</p:tagLst>
</file>

<file path=ppt/tags/tag88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89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95.xml><?xml version="1.0" encoding="utf-8"?>
<p:tagLst xmlns:p="http://schemas.openxmlformats.org/presentationml/2006/main">
  <p:tag name="KSO_WM_UNIT_TYPE" val="i"/>
  <p:tag name="KSO_WM_UNIT_SUBTYPE" val="h"/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NDEX" val="0"/>
  <p:tag name="KSO_WM_UNIT_ID" val="_14*i*0"/>
  <p:tag name="KSO_WM_UNIT_BK_DARK_LIGHT" val="1"/>
  <p:tag name="KSO_WM_UNIT_LAYERLEVEL" val="1"/>
  <p:tag name="KSO_WM_TAG_VERSION" val="1.0"/>
  <p:tag name="KSO_WM_BEAUTIFY_FLAG" val="#wm#"/>
</p:tagLst>
</file>

<file path=ppt/tags/tag96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heme/theme1.xml><?xml version="1.0" encoding="utf-8"?>
<a:theme xmlns:a="http://schemas.openxmlformats.org/drawingml/2006/main" name="2_Office 主题​​">
  <a:themeElements>
    <a:clrScheme name="1435">
      <a:dk1>
        <a:sysClr val="windowText" lastClr="000000"/>
      </a:dk1>
      <a:lt1>
        <a:sysClr val="window" lastClr="FFFFFF"/>
      </a:lt1>
      <a:dk2>
        <a:srgbClr val="113D5B"/>
      </a:dk2>
      <a:lt2>
        <a:srgbClr val="FFFFFF"/>
      </a:lt2>
      <a:accent1>
        <a:srgbClr val="0087B7"/>
      </a:accent1>
      <a:accent2>
        <a:srgbClr val="1B9192"/>
      </a:accent2>
      <a:accent3>
        <a:srgbClr val="369A6E"/>
      </a:accent3>
      <a:accent4>
        <a:srgbClr val="51A449"/>
      </a:accent4>
      <a:accent5>
        <a:srgbClr val="6CAD25"/>
      </a:accent5>
      <a:accent6>
        <a:srgbClr val="87B700"/>
      </a:accent6>
      <a:hlink>
        <a:srgbClr val="658BD5"/>
      </a:hlink>
      <a:folHlink>
        <a:srgbClr val="A16AA5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_Office 主题​​">
  <a:themeElements>
    <a:clrScheme name="自定义 229">
      <a:dk1>
        <a:srgbClr val="000000"/>
      </a:dk1>
      <a:lt1>
        <a:srgbClr val="FFFFFF"/>
      </a:lt1>
      <a:dk2>
        <a:srgbClr val="2E2A22"/>
      </a:dk2>
      <a:lt2>
        <a:srgbClr val="F9F8F5"/>
      </a:lt2>
      <a:accent1>
        <a:srgbClr val="C9A379"/>
      </a:accent1>
      <a:accent2>
        <a:srgbClr val="B9C070"/>
      </a:accent2>
      <a:accent3>
        <a:srgbClr val="8BC27C"/>
      </a:accent3>
      <a:accent4>
        <a:srgbClr val="6CD4A5"/>
      </a:accent4>
      <a:accent5>
        <a:srgbClr val="46D2C1"/>
      </a:accent5>
      <a:accent6>
        <a:srgbClr val="46B3DA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682</Words>
  <Application>WPS 表格</Application>
  <PresentationFormat>宽屏</PresentationFormat>
  <Paragraphs>61</Paragraphs>
  <Slides>20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21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20</vt:i4>
      </vt:variant>
    </vt:vector>
  </HeadingPairs>
  <TitlesOfParts>
    <vt:vector size="43" baseType="lpstr">
      <vt:lpstr>Arial</vt:lpstr>
      <vt:lpstr>宋体</vt:lpstr>
      <vt:lpstr>Wingdings</vt:lpstr>
      <vt:lpstr>微软雅黑</vt:lpstr>
      <vt:lpstr>汉仪旗黑</vt:lpstr>
      <vt:lpstr>汉仪旗黑-85S</vt:lpstr>
      <vt:lpstr>汉仪中黑KW</vt:lpstr>
      <vt:lpstr>等线 Light</vt:lpstr>
      <vt:lpstr>Segoe UI</vt:lpstr>
      <vt:lpstr>苹方-简</vt:lpstr>
      <vt:lpstr>Helvetica</vt:lpstr>
      <vt:lpstr>宋体</vt:lpstr>
      <vt:lpstr>Arial Unicode MS</vt:lpstr>
      <vt:lpstr>Calibri</vt:lpstr>
      <vt:lpstr>Helvetica Neue</vt:lpstr>
      <vt:lpstr>汉仪书宋二KW</vt:lpstr>
      <vt:lpstr>微软雅黑 Light</vt:lpstr>
      <vt:lpstr>Wingdings</vt:lpstr>
      <vt:lpstr>汉仪中等线KW</vt:lpstr>
      <vt:lpstr>微软雅黑</vt:lpstr>
      <vt:lpstr>Apple Color Emoji</vt:lpstr>
      <vt:lpstr>2_Office 主题​​</vt:lpstr>
      <vt:lpstr>3_Office 主题​​</vt:lpstr>
      <vt:lpstr>探索前端3D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谢谢观看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linhaizhu</dc:creator>
  <cp:lastModifiedBy>Ricky Zhu</cp:lastModifiedBy>
  <cp:revision>267</cp:revision>
  <dcterms:created xsi:type="dcterms:W3CDTF">2024-11-20T04:27:01Z</dcterms:created>
  <dcterms:modified xsi:type="dcterms:W3CDTF">2024-11-20T04:27:01Z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2052-6.7.1.8828</vt:lpwstr>
  </property>
  <property fmtid="{D5CDD505-2E9C-101B-9397-08002B2CF9AE}" pid="3" name="ICV">
    <vt:lpwstr>D447692090E609F114653D67A512AE34_43</vt:lpwstr>
  </property>
</Properties>
</file>